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4"/>
  </p:notesMasterIdLst>
  <p:sldIdLst>
    <p:sldId id="256" r:id="rId2"/>
    <p:sldId id="285" r:id="rId3"/>
    <p:sldId id="284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3" r:id="rId12"/>
    <p:sldId id="270" r:id="rId13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4/26/2019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915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233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42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659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922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534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60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70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43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4/26/2019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Life and Writings of</a:t>
            </a:r>
            <a:br>
              <a:rPr lang="en-US" dirty="0"/>
            </a:br>
            <a:r>
              <a:rPr lang="en-US" dirty="0"/>
              <a:t>St. Paul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3: The Second Journey and the Beginning of the Third Journey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BF54-3038-4401-B051-4A555C56C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Third Journey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AE1DC-A606-4E7A-9E94-0603E682D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 hardly takes a breath, before heading out on the third journey, he will never return to Syrian Antioch</a:t>
            </a:r>
          </a:p>
          <a:p>
            <a:r>
              <a:rPr lang="en-US" dirty="0"/>
              <a:t>Probably goes through northern Galatia before heading to Ephesus for an extended stay</a:t>
            </a:r>
          </a:p>
          <a:p>
            <a:r>
              <a:rPr lang="en-US" dirty="0"/>
              <a:t>Encounters people who had only the baptism of John, one of repentance</a:t>
            </a:r>
          </a:p>
          <a:p>
            <a:r>
              <a:rPr lang="en-US" dirty="0"/>
              <a:t>He debated boldly for three months before leaving the Synagogue and holding meetings in the lecture hall of Tyrannus.</a:t>
            </a:r>
          </a:p>
          <a:p>
            <a:r>
              <a:rPr lang="en-US" dirty="0"/>
              <a:t>Mighty deeds at the hands of Paul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C8E22F-8163-41D3-9A0F-293F04DAF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F8035-A741-4919-A361-F0E486402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01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956D3A-0D07-4F4B-B284-07B9A8DBE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CC1BBF-2B6F-40C2-BA2A-16AA95CBF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C87909A2-D641-4E4F-B0FD-34228DB4AFF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7689" r="1817" b="2738"/>
          <a:stretch/>
        </p:blipFill>
        <p:spPr bwMode="auto">
          <a:xfrm>
            <a:off x="2084485" y="910066"/>
            <a:ext cx="6646765" cy="44544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3277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998D3-E4D9-4960-8FF5-486F1C3D31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3DFFEF-0CD2-4262-BB65-30C0FAE2D6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ED3CC-1C50-4153-B559-E0E1F2AB9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A02EA1-BB47-4C16-8501-C040427E2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01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CE488C-3301-4CE2-A62D-36CDEB323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FA1D95-FE33-448C-88BA-8090546B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BC03012E-320C-477D-89CC-E6CAA47B132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192" y="950027"/>
            <a:ext cx="6050808" cy="41156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831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767DF-DD0E-4EC3-8E60-60226C668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Second Journey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0B4F8-8A79-4D4F-878E-73674E379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Without Barnabas, Paul chooses Silas as his traveling companion</a:t>
            </a:r>
          </a:p>
          <a:p>
            <a:r>
              <a:rPr lang="en-US" dirty="0"/>
              <a:t>He picks up Timothy in Lystra and has him CIRCUMCISED???</a:t>
            </a:r>
          </a:p>
          <a:p>
            <a:r>
              <a:rPr lang="en-US" dirty="0"/>
              <a:t>Differences between Timothy and Titus (Galatians)</a:t>
            </a:r>
          </a:p>
          <a:p>
            <a:pPr lvl="1"/>
            <a:r>
              <a:rPr lang="en-US" dirty="0"/>
              <a:t>Timothy’s mother was a Jew, therefore Timothy was a Jew</a:t>
            </a:r>
          </a:p>
          <a:p>
            <a:pPr lvl="1"/>
            <a:r>
              <a:rPr lang="en-US" dirty="0"/>
              <a:t>Titus was a Gentile</a:t>
            </a:r>
          </a:p>
          <a:p>
            <a:r>
              <a:rPr lang="en-US" dirty="0"/>
              <a:t>To the Jews, I became a Jew . . . .  (1 Corinthians 9:20-23)</a:t>
            </a:r>
          </a:p>
          <a:p>
            <a:r>
              <a:rPr lang="en-US" dirty="0"/>
              <a:t>Voice changes between Acts 16:8 and 10 – third person plural to first person plural.</a:t>
            </a:r>
          </a:p>
          <a:p>
            <a:pPr lvl="1"/>
            <a:r>
              <a:rPr lang="en-US" dirty="0"/>
              <a:t>It appears that Luke joins them around Lystra, also.</a:t>
            </a:r>
          </a:p>
          <a:p>
            <a:pPr lvl="1"/>
            <a:r>
              <a:rPr lang="en-US" dirty="0"/>
              <a:t>This happens three other times in Acts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288D4-E2C7-4694-BFBC-E651D86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8A93C9-63D9-4F6C-96FA-0DA7D5ED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5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87BA1-2380-4BE4-A551-746F2C7BB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Second Journey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2D6EA-927B-42B0-AD4D-90630B4B7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Continuing on to Philippi, home of the Philippians</a:t>
            </a:r>
          </a:p>
          <a:p>
            <a:pPr lvl="1"/>
            <a:r>
              <a:rPr lang="en-US" dirty="0"/>
              <a:t>Roman colony, named after Philip, the father of Alexander the Great</a:t>
            </a:r>
          </a:p>
          <a:p>
            <a:pPr lvl="1"/>
            <a:r>
              <a:rPr lang="en-US" dirty="0"/>
              <a:t>No synagogue, so Jews would gather in a “place to pray”</a:t>
            </a:r>
          </a:p>
          <a:p>
            <a:r>
              <a:rPr lang="en-US" dirty="0"/>
              <a:t>Paul’s first stint in prison</a:t>
            </a:r>
          </a:p>
          <a:p>
            <a:pPr lvl="1"/>
            <a:r>
              <a:rPr lang="en-US" dirty="0"/>
              <a:t>Casts a demon out of a slave girl</a:t>
            </a:r>
          </a:p>
          <a:p>
            <a:pPr lvl="1"/>
            <a:r>
              <a:rPr lang="en-US" dirty="0"/>
              <a:t>Owners have lost their revenue stream</a:t>
            </a:r>
          </a:p>
          <a:p>
            <a:pPr lvl="1"/>
            <a:r>
              <a:rPr lang="en-US" dirty="0"/>
              <a:t>They strip, beat and imprison Paul and Silas (where are Timothy and Luke??)</a:t>
            </a:r>
          </a:p>
          <a:p>
            <a:pPr lvl="1"/>
            <a:r>
              <a:rPr lang="en-US" dirty="0"/>
              <a:t>Earthquake opens cell and loosens chains</a:t>
            </a:r>
          </a:p>
          <a:p>
            <a:pPr lvl="1"/>
            <a:r>
              <a:rPr lang="en-US" dirty="0"/>
              <a:t>Guard is about to kill himself, but instead, he and his family are converted</a:t>
            </a:r>
          </a:p>
          <a:p>
            <a:pPr lvl="1"/>
            <a:r>
              <a:rPr lang="en-US" dirty="0"/>
              <a:t>Because of Paul’s citizenship, he extracts apology from magistrate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26923-ECCF-45E7-8AA4-670A535A7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6E806-D94F-453D-9DB8-63171BFDF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91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5EFFE-EB1C-4182-BCB2-1B79C5C5A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Second Journey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AF3B5-47D8-494A-91BD-8364736BA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Thessalonica, home of the Thessalonians</a:t>
            </a:r>
          </a:p>
          <a:p>
            <a:pPr lvl="1"/>
            <a:r>
              <a:rPr lang="en-US" dirty="0"/>
              <a:t>Not a Roman colony at the time</a:t>
            </a:r>
          </a:p>
          <a:p>
            <a:pPr lvl="1"/>
            <a:r>
              <a:rPr lang="en-US" dirty="0"/>
              <a:t>Very influential city</a:t>
            </a:r>
          </a:p>
          <a:p>
            <a:pPr lvl="1"/>
            <a:r>
              <a:rPr lang="en-US" dirty="0"/>
              <a:t>Loving relationship develops in a very short stay</a:t>
            </a:r>
          </a:p>
          <a:p>
            <a:pPr lvl="1"/>
            <a:r>
              <a:rPr lang="en-US" dirty="0"/>
              <a:t>Then to Berea</a:t>
            </a:r>
          </a:p>
          <a:p>
            <a:r>
              <a:rPr lang="en-US" dirty="0"/>
              <a:t>Athens</a:t>
            </a:r>
          </a:p>
          <a:p>
            <a:pPr lvl="1"/>
            <a:r>
              <a:rPr lang="en-US" dirty="0"/>
              <a:t>He met with the Epicureans and Stoics</a:t>
            </a:r>
          </a:p>
          <a:p>
            <a:pPr lvl="1"/>
            <a:r>
              <a:rPr lang="en-US" dirty="0"/>
              <a:t>Paul spoke about Jesus and Resurrection</a:t>
            </a:r>
          </a:p>
          <a:p>
            <a:pPr lvl="2"/>
            <a:r>
              <a:rPr lang="en-US" dirty="0"/>
              <a:t>They thought that Jesus and Resurrection were a god and his escort</a:t>
            </a:r>
          </a:p>
          <a:p>
            <a:pPr lvl="1"/>
            <a:r>
              <a:rPr lang="en-US" dirty="0"/>
              <a:t>Took him before the Areopagus -- Paul was on TRIAL!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DEA56C-DC4C-4DE6-8F65-6C2D4727F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007D9E-A1DA-4BA5-9F93-46CCEE8F7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21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E404A-E2B2-4F9C-8D5F-513E28807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Second Journey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D1EC3-5E6F-4BA6-87EC-F8A26FA20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to Corinth, home of the Corinthians</a:t>
            </a:r>
          </a:p>
          <a:p>
            <a:pPr lvl="1"/>
            <a:r>
              <a:rPr lang="en-US" dirty="0"/>
              <a:t>Not a reputable city, known for it loose morals</a:t>
            </a:r>
          </a:p>
          <a:p>
            <a:pPr lvl="1"/>
            <a:r>
              <a:rPr lang="en-US" dirty="0"/>
              <a:t>Words were formed from the name of the city to describe vices</a:t>
            </a:r>
          </a:p>
          <a:p>
            <a:pPr lvl="1"/>
            <a:r>
              <a:rPr lang="en-US" dirty="0"/>
              <a:t>On the Isthmus of Corinth, 4 miles wide</a:t>
            </a:r>
          </a:p>
          <a:p>
            <a:pPr lvl="2"/>
            <a:r>
              <a:rPr lang="en-US" dirty="0"/>
              <a:t>Curse of the canal</a:t>
            </a:r>
          </a:p>
          <a:p>
            <a:pPr lvl="1"/>
            <a:r>
              <a:rPr lang="en-US" dirty="0"/>
              <a:t>He meets Aquila and Priscilla (Prisca), fellow tent makers</a:t>
            </a:r>
          </a:p>
          <a:p>
            <a:pPr lvl="1"/>
            <a:r>
              <a:rPr lang="en-US" dirty="0"/>
              <a:t>Jews who did not convert revolt against Paul after about a year and a half</a:t>
            </a:r>
          </a:p>
          <a:p>
            <a:r>
              <a:rPr lang="en-US" dirty="0"/>
              <a:t>Paul is taken before Gallio</a:t>
            </a:r>
          </a:p>
          <a:p>
            <a:pPr lvl="1"/>
            <a:r>
              <a:rPr lang="en-US" dirty="0"/>
              <a:t>Extrabiblical sources place Gallio in Corinth from 51 to 52 AD, anchor date</a:t>
            </a:r>
          </a:p>
          <a:p>
            <a:pPr lvl="1"/>
            <a:r>
              <a:rPr lang="en-US" dirty="0"/>
              <a:t>Considers them a sect of Judaism – Important ramifications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865C25-8456-4F63-A004-C05A1191D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8902F2-79AB-44C9-BCEE-90A731C78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36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F0EB-E46D-4E3D-BE66-F013A7BFB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Second Journey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9B8BA-FF85-4C6B-8DB0-745F7BA13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probably wrote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Thessalonians from Corinth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Thessalonians</a:t>
            </a:r>
          </a:p>
          <a:p>
            <a:pPr lvl="1"/>
            <a:r>
              <a:rPr lang="en-US" dirty="0"/>
              <a:t>Paul is very pleased and urges them to keep doing what they are doing</a:t>
            </a:r>
          </a:p>
          <a:p>
            <a:pPr lvl="1"/>
            <a:r>
              <a:rPr lang="en-US" dirty="0"/>
              <a:t>Sex, Money and the Parousia are the main subjects (All in Chapter 4)</a:t>
            </a:r>
          </a:p>
          <a:p>
            <a:pPr lvl="2"/>
            <a:r>
              <a:rPr lang="en-US" dirty="0"/>
              <a:t>Sexual holiness is not an option</a:t>
            </a:r>
          </a:p>
          <a:p>
            <a:pPr lvl="2"/>
            <a:r>
              <a:rPr lang="en-US" dirty="0"/>
              <a:t>Remember the poor</a:t>
            </a:r>
          </a:p>
          <a:p>
            <a:pPr lvl="2"/>
            <a:r>
              <a:rPr lang="en-US" dirty="0"/>
              <a:t>The dead will rise first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Thessalonians</a:t>
            </a:r>
          </a:p>
          <a:p>
            <a:pPr lvl="1"/>
            <a:r>
              <a:rPr lang="en-US" dirty="0"/>
              <a:t>Clarifies certain points of the first Letter</a:t>
            </a:r>
          </a:p>
          <a:p>
            <a:pPr lvl="1"/>
            <a:r>
              <a:rPr lang="en-US" dirty="0"/>
              <a:t>Some had quit working thinking the Parousia was imminent (Chapter 3)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E89A8A-579D-40B4-9975-8D2B12D4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042F0-FC20-470C-ABA6-71913A7EC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18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F8F72-8411-47B0-B005-8BED0F523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Second Journey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98E4A-1798-4715-ABBF-692E4FF2A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Leaves Corinth and makes a quick stop in Cenchreae to get a quick haircut????</a:t>
            </a:r>
          </a:p>
          <a:p>
            <a:pPr lvl="1"/>
            <a:r>
              <a:rPr lang="en-US" dirty="0"/>
              <a:t>Probably referring to a Nazirite vow found in Numbers 6</a:t>
            </a:r>
          </a:p>
          <a:p>
            <a:r>
              <a:rPr lang="en-US" dirty="0"/>
              <a:t>Goes to Ephesus for a quick stop, but does not stay long</a:t>
            </a:r>
          </a:p>
          <a:p>
            <a:pPr lvl="1"/>
            <a:r>
              <a:rPr lang="en-US" dirty="0"/>
              <a:t>He will return on the third journey</a:t>
            </a:r>
          </a:p>
          <a:p>
            <a:r>
              <a:rPr lang="en-US" dirty="0"/>
              <a:t>Lands and Caesarea and then goes to Jerusalem</a:t>
            </a:r>
          </a:p>
          <a:p>
            <a:r>
              <a:rPr lang="en-US" dirty="0"/>
              <a:t>Then to Syrian Antioch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11D37-1E43-451B-B730-548A68B2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34193-2361-4595-9D39-252BD9145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347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4687</TotalTime>
  <Words>790</Words>
  <Application>Microsoft Office PowerPoint</Application>
  <PresentationFormat>Widescreen</PresentationFormat>
  <Paragraphs>104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The Life and Writings of St. Paul</vt:lpstr>
      <vt:lpstr>Opening Prayer</vt:lpstr>
      <vt:lpstr>PowerPoint Presentation</vt:lpstr>
      <vt:lpstr>Paul’s Second Journey</vt:lpstr>
      <vt:lpstr>Paul’s Second Journey (continued)</vt:lpstr>
      <vt:lpstr>Paul’s Second Journey (continued)</vt:lpstr>
      <vt:lpstr>Paul’s Second Journey (continued)</vt:lpstr>
      <vt:lpstr>Paul’s Second Journey (continued)</vt:lpstr>
      <vt:lpstr>Paul’s Second Journey (continued)</vt:lpstr>
      <vt:lpstr>Paul’s Third Journey</vt:lpstr>
      <vt:lpstr>PowerPoint Presentation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59</cp:revision>
  <cp:lastPrinted>2019-03-07T19:18:20Z</cp:lastPrinted>
  <dcterms:created xsi:type="dcterms:W3CDTF">2017-09-26T22:01:53Z</dcterms:created>
  <dcterms:modified xsi:type="dcterms:W3CDTF">2019-04-26T19:25:59Z</dcterms:modified>
</cp:coreProperties>
</file>