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5"/>
  </p:notesMasterIdLst>
  <p:sldIdLst>
    <p:sldId id="256" r:id="rId2"/>
    <p:sldId id="283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70" r:id="rId14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3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842E008B-2BF1-4176-952A-417346ECEAEF}" type="datetimeFigureOut">
              <a:rPr lang="en-US" smtClean="0"/>
              <a:t>4/26/2019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A6D044DB-C52B-4B3A-B822-D5188B8B87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14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53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3509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9003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166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984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995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0002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642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01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776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2846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831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A6473-4737-4437-A448-43BE11227DF4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C0CFCC1-4DBD-4EA3-821C-68070C5CB590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4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9998-6486-473B-9CDB-71ED3F279B89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7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69410-C048-4BFD-A549-49F926C9DF8B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4270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9DAC0-830A-4E8D-A021-560120EAB2D6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575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BE383-15FA-467D-8456-DD16D75D1232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13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F9D81-F7A8-4346-9CDD-44895E680CFB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400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DC00-C98E-4AE4-82D3-0C582A009359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562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6F09-AF73-4422-A0AA-BC8598F6A10F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44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1B9C-798E-4583-8C76-FB8C64970DBC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10FF24-73F1-46E4-B214-68FE86FCA849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2767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DC76-E6DD-4AFF-8DC6-CB39EBAAFC84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866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6B42-A2F8-4AB7-9FDA-5DEE034D21E2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15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50B16-CC4F-4957-9268-7DEA2C136E27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964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D177E-5329-4603-941F-297029918C45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05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CEC5-EFC9-4BE9-8F29-3E8FB06F7517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F8D89C-F266-4E70-8394-3F9FEF42EEC1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8574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9C5-E93A-4B7E-8627-A51141C449DC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8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6D00-6457-4F23-AECF-59679649A13B}" type="datetime1">
              <a:rPr lang="en-US" smtClean="0"/>
              <a:t>4/26/2019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73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6337F-53B3-453D-A0E3-80200FA17A0B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C5FB5FB-CF99-481B-BFAB-7AE335D5FF59}"/>
              </a:ext>
            </a:extLst>
          </p:cNvPr>
          <p:cNvPicPr/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883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7DB82-659B-415E-AA97-3A405D2B1D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The Life and Writings of</a:t>
            </a:r>
            <a:br>
              <a:rPr lang="en-US" dirty="0"/>
            </a:br>
            <a:r>
              <a:rPr lang="en-US" dirty="0"/>
              <a:t>St. Paul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8EF5D-9D1B-46AF-B280-885976026A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180" y="4050833"/>
            <a:ext cx="8191823" cy="1096899"/>
          </a:xfrm>
        </p:spPr>
        <p:txBody>
          <a:bodyPr>
            <a:normAutofit/>
          </a:bodyPr>
          <a:lstStyle/>
          <a:p>
            <a:r>
              <a:rPr lang="en-US" sz="2400" dirty="0"/>
              <a:t>Lesson 6: Paul’s Theology of the Trinity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4B25FA-4301-401C-AEB0-6B332FE87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C9F371-67C3-4C2E-AA0D-F513AB2B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183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A9C31-56E5-4678-A77C-5D9AA9765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Did Paul Say?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592ABA-B4BA-487B-98BD-145CEC9A2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Philippians 2:5-11</a:t>
            </a:r>
          </a:p>
          <a:p>
            <a:pPr lvl="1"/>
            <a:r>
              <a:rPr lang="en-US" dirty="0"/>
              <a:t>Jesus came in the “form of God”</a:t>
            </a:r>
          </a:p>
          <a:p>
            <a:pPr lvl="1"/>
            <a:r>
              <a:rPr lang="en-US" dirty="0"/>
              <a:t>Jesus shared “equality with God”</a:t>
            </a:r>
          </a:p>
          <a:p>
            <a:pPr lvl="1"/>
            <a:r>
              <a:rPr lang="en-US" dirty="0"/>
              <a:t>Jesus was given the “name above all names”</a:t>
            </a:r>
          </a:p>
          <a:p>
            <a:pPr lvl="2"/>
            <a:r>
              <a:rPr lang="en-US" dirty="0"/>
              <a:t>YHWH (</a:t>
            </a:r>
            <a:r>
              <a:rPr lang="en-US" i="1" dirty="0"/>
              <a:t>Kyrios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“Every knee should bend”</a:t>
            </a:r>
          </a:p>
          <a:p>
            <a:pPr lvl="1"/>
            <a:r>
              <a:rPr lang="en-US" dirty="0"/>
              <a:t>“Every tongue confess”</a:t>
            </a:r>
          </a:p>
          <a:p>
            <a:r>
              <a:rPr lang="en-US" dirty="0"/>
              <a:t>Isaiah 45:23 – YHWH, the God of Israel is speaking</a:t>
            </a:r>
          </a:p>
          <a:p>
            <a:pPr lvl="1"/>
            <a:r>
              <a:rPr lang="en-US" dirty="0"/>
              <a:t>“To me every knee shall bend”</a:t>
            </a:r>
          </a:p>
          <a:p>
            <a:pPr lvl="1"/>
            <a:r>
              <a:rPr lang="en-US" dirty="0"/>
              <a:t>“by me every tongue shall swear”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49D584-BB49-426A-AD98-217AC94AA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95F1FE-5F02-41D7-8671-1DA42D6C9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405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27D20-C2C7-4740-AC7A-0C10DED58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Did Paul Say?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BB104B-DA48-411C-96D6-C1C51F9FB0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about the Spirit?</a:t>
            </a:r>
          </a:p>
          <a:p>
            <a:pPr lvl="1"/>
            <a:r>
              <a:rPr lang="en-US" dirty="0"/>
              <a:t>2 Corinthians 3:17 – “Spirit of the Lord”</a:t>
            </a:r>
          </a:p>
          <a:p>
            <a:pPr lvl="1"/>
            <a:r>
              <a:rPr lang="en-US" dirty="0"/>
              <a:t>Galatians 4:4-7 – “God sent the spirit of his Son”</a:t>
            </a:r>
          </a:p>
          <a:p>
            <a:pPr lvl="1"/>
            <a:r>
              <a:rPr lang="en-US" dirty="0"/>
              <a:t>Romans 8:9 – “Spirit of God,” and “Spirit of Christ”</a:t>
            </a:r>
          </a:p>
          <a:p>
            <a:pPr lvl="1"/>
            <a:r>
              <a:rPr lang="en-US" dirty="0"/>
              <a:t>1 Corinthians 12:4-6 – “Spirit,” “Spirit of God,” and “Spirit that is from God”</a:t>
            </a:r>
          </a:p>
          <a:p>
            <a:r>
              <a:rPr lang="en-US" dirty="0"/>
              <a:t> Trinitarian Formula</a:t>
            </a:r>
          </a:p>
          <a:p>
            <a:pPr lvl="1"/>
            <a:r>
              <a:rPr lang="en-US" dirty="0"/>
              <a:t>2 Corinthians 13:13</a:t>
            </a:r>
          </a:p>
          <a:p>
            <a:pPr lvl="1"/>
            <a:r>
              <a:rPr lang="en-US" dirty="0"/>
              <a:t>1 Corinthians 12:4-6</a:t>
            </a:r>
          </a:p>
          <a:p>
            <a:pPr lvl="1"/>
            <a:r>
              <a:rPr lang="en-US" dirty="0"/>
              <a:t>Ephesians 1:11-14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D73296-18F8-4F8A-9CBC-AECC7A0D5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585707-8A35-4ED6-ADDF-3EE716170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2547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6A36E-1831-48F5-8318-6E8DB7394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Happened Next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9059B-3AD6-4DFB-A97F-1DD36E7AF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Arianism</a:t>
            </a:r>
          </a:p>
          <a:p>
            <a:pPr lvl="1"/>
            <a:r>
              <a:rPr lang="en-US" dirty="0"/>
              <a:t>Jesus was the greatest of God’s creations, but only a creature.  Not the same substance</a:t>
            </a:r>
          </a:p>
          <a:p>
            <a:pPr lvl="1"/>
            <a:r>
              <a:rPr lang="en-US" i="1" dirty="0"/>
              <a:t>homo</a:t>
            </a:r>
            <a:r>
              <a:rPr lang="en-US" b="1" i="1" u="sng" dirty="0"/>
              <a:t>i</a:t>
            </a:r>
            <a:r>
              <a:rPr lang="en-US" i="1" dirty="0"/>
              <a:t>ousios</a:t>
            </a:r>
            <a:r>
              <a:rPr lang="en-US" dirty="0"/>
              <a:t> (of similar substance) </a:t>
            </a:r>
          </a:p>
          <a:p>
            <a:pPr lvl="1"/>
            <a:r>
              <a:rPr lang="en-US" i="1" dirty="0"/>
              <a:t>homoousios</a:t>
            </a:r>
            <a:r>
              <a:rPr lang="en-US" dirty="0"/>
              <a:t> (consubstantial)</a:t>
            </a:r>
          </a:p>
          <a:p>
            <a:r>
              <a:rPr lang="en-US" dirty="0"/>
              <a:t>Modalism</a:t>
            </a:r>
          </a:p>
          <a:p>
            <a:pPr lvl="1"/>
            <a:r>
              <a:rPr lang="en-US" dirty="0"/>
              <a:t>One God</a:t>
            </a:r>
          </a:p>
          <a:p>
            <a:pPr lvl="1"/>
            <a:r>
              <a:rPr lang="en-US" dirty="0"/>
              <a:t>One Person</a:t>
            </a:r>
          </a:p>
          <a:p>
            <a:pPr lvl="1"/>
            <a:r>
              <a:rPr lang="en-US" dirty="0"/>
              <a:t>Three modes, depending on the circumstances</a:t>
            </a:r>
          </a:p>
          <a:p>
            <a:r>
              <a:rPr lang="en-US" dirty="0"/>
              <a:t>By 451 AD, doctrine of the Trinity, as we know it, was defined at the Council of Chalcedon</a:t>
            </a:r>
          </a:p>
          <a:p>
            <a:pPr lvl="1"/>
            <a:r>
              <a:rPr lang="en-US" dirty="0"/>
              <a:t>Built on the definitions of earlier councils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4C34D7-4F6A-4367-A950-4C5281356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10ADC3-D17B-4808-8E17-C6A872ACC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03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E3837-EC28-46B9-80E2-CDC85FC52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Closing Prayer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5D0E4F-1B8E-4E5C-A74B-12CA7DA73F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A9B041-5C63-42B9-8B8F-8D506BF4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ABE562-0A3B-420C-AE80-8FA7F6996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951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CC1CB-63B3-4A60-9A5D-D1C266F568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Opening Prayer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7B944A-387D-4E90-86E2-B6C4AE59BD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12F03D-4555-4D99-A293-D0F12333F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1223BE-A454-42D1-BAEF-24EF278D6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825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7A22F-AEAE-4196-A289-F71A124CA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1B15B9-3B7A-4178-A5D9-347E1E9E04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 far we have:</a:t>
            </a:r>
          </a:p>
          <a:p>
            <a:pPr lvl="1"/>
            <a:r>
              <a:rPr lang="en-US" dirty="0"/>
              <a:t>Finished Paul’s life as outlined in Acts</a:t>
            </a:r>
          </a:p>
          <a:p>
            <a:pPr lvl="1"/>
            <a:r>
              <a:rPr lang="en-US" dirty="0"/>
              <a:t>Looked at possible scenarios for his death</a:t>
            </a:r>
          </a:p>
          <a:p>
            <a:pPr lvl="1"/>
            <a:r>
              <a:rPr lang="en-US" dirty="0"/>
              <a:t>Outlined the possibilities of when he wrote his various letters</a:t>
            </a:r>
          </a:p>
          <a:p>
            <a:r>
              <a:rPr lang="en-US" dirty="0"/>
              <a:t>Now it is time that we move to looking at how Paul contributed to certain theological topics, beginning with the Trinity</a:t>
            </a:r>
          </a:p>
          <a:p>
            <a:r>
              <a:rPr lang="en-US" dirty="0"/>
              <a:t>The word “Trinity” never occurs in the Bible (the Baptismal formula is covered in Matthew), yet it is the belief that defines Christianity</a:t>
            </a:r>
          </a:p>
          <a:p>
            <a:r>
              <a:rPr lang="en-US" dirty="0"/>
              <a:t>It was not until the 4</a:t>
            </a:r>
            <a:r>
              <a:rPr lang="en-US" baseline="30000" dirty="0"/>
              <a:t>th</a:t>
            </a:r>
            <a:r>
              <a:rPr lang="en-US" dirty="0"/>
              <a:t> and 5</a:t>
            </a:r>
            <a:r>
              <a:rPr lang="en-US" baseline="30000" dirty="0"/>
              <a:t>th</a:t>
            </a:r>
            <a:r>
              <a:rPr lang="en-US" dirty="0"/>
              <a:t> centuries that the doctrine was defined and, even then, it was controversial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258D02-E5DA-4129-86DA-6B10F0C61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4A581F-DD08-4BF0-AFD7-23B98850B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231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5110D-D343-44D8-917B-26C5237C4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Catholic Beliefs Regarding the Trinity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F60DC2-7DC4-4599-867B-DB288EB3BD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Christians are monotheistic – We believe in ONE God</a:t>
            </a:r>
          </a:p>
          <a:p>
            <a:r>
              <a:rPr lang="en-US" dirty="0"/>
              <a:t>Grounded in the Hebrew texts – Deuteronomy 6:4, the Great “Shema”</a:t>
            </a:r>
          </a:p>
          <a:p>
            <a:pPr lvl="1"/>
            <a:r>
              <a:rPr lang="en-US" dirty="0"/>
              <a:t>Hear, O Israel: The </a:t>
            </a:r>
            <a:r>
              <a:rPr lang="en-US" cap="small" dirty="0"/>
              <a:t>Lord</a:t>
            </a:r>
            <a:r>
              <a:rPr lang="en-US" dirty="0"/>
              <a:t> our God is one </a:t>
            </a:r>
            <a:r>
              <a:rPr lang="en-US" cap="small" dirty="0"/>
              <a:t>Lord</a:t>
            </a:r>
            <a:r>
              <a:rPr lang="en-US" dirty="0"/>
              <a:t>.”</a:t>
            </a:r>
          </a:p>
          <a:p>
            <a:pPr lvl="1"/>
            <a:r>
              <a:rPr lang="en-US" dirty="0"/>
              <a:t>Many faithful Jews recite this prayer three or four times a day</a:t>
            </a:r>
          </a:p>
          <a:p>
            <a:r>
              <a:rPr lang="en-US" dirty="0"/>
              <a:t>In Paul’s (and Jesus’s) teaching, monotheism was complicated</a:t>
            </a:r>
          </a:p>
          <a:p>
            <a:pPr lvl="1"/>
            <a:r>
              <a:rPr lang="en-US" dirty="0"/>
              <a:t>Son of Man (Daniel 7:13-14)</a:t>
            </a:r>
          </a:p>
          <a:p>
            <a:pPr lvl="1"/>
            <a:r>
              <a:rPr lang="en-US" dirty="0"/>
              <a:t>Right hand (Psalm 110:1)</a:t>
            </a:r>
          </a:p>
          <a:p>
            <a:pPr lvl="1"/>
            <a:r>
              <a:rPr lang="en-US" dirty="0"/>
              <a:t>The idea of a viceroy to God the Father was one of the oldest ideas of Israel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BFFF77-5ED6-4AFE-989B-DF2AD379C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D23EF6-6BF3-4376-9774-14A5FD748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743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A4B85-C7E8-4A27-9D59-13E484505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Catholic Beliefs Regarding the Trinity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A3C189-0D8A-47C6-8B62-A7543DFD5B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Christians believe in three distinct Persons in one God, the Father, the Son and the Holy Spirit, which one nature and one substance (consubstantial)</a:t>
            </a:r>
          </a:p>
          <a:p>
            <a:r>
              <a:rPr lang="en-US" dirty="0"/>
              <a:t>It is a mystery – human reason cannot discern it to be true on its own: God himself had to reveal it to us miraculously</a:t>
            </a:r>
          </a:p>
          <a:p>
            <a:r>
              <a:rPr lang="en-US" dirty="0"/>
              <a:t>While there are hints and shadows of it in the OT, its full revelation is not given until the incarnation of the Son and the sending of the Holy Spirit</a:t>
            </a:r>
          </a:p>
          <a:p>
            <a:pPr lvl="1"/>
            <a:r>
              <a:rPr lang="en-US" dirty="0"/>
              <a:t>Genesis 1:26</a:t>
            </a:r>
          </a:p>
          <a:p>
            <a:pPr lvl="1"/>
            <a:r>
              <a:rPr lang="en-US" dirty="0"/>
              <a:t>Genesis 18:1-3</a:t>
            </a:r>
          </a:p>
          <a:p>
            <a:pPr lvl="1"/>
            <a:r>
              <a:rPr lang="en-US" dirty="0"/>
              <a:t>Wisdom literature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4EC438-12F3-4991-9077-B1D008861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BCD6EC-07FE-4AE3-8BEC-09E96BF3F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710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0AF79-392E-4327-A9F5-5F912F160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Catholic Beliefs Regarding the Trinity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022C1-6D4D-49DE-951A-1ECE34BBF7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They are distinct from one another </a:t>
            </a:r>
            <a:r>
              <a:rPr lang="en-US" i="1" dirty="0"/>
              <a:t>only</a:t>
            </a:r>
            <a:r>
              <a:rPr lang="en-US" dirty="0"/>
              <a:t> in their relations</a:t>
            </a:r>
          </a:p>
          <a:p>
            <a:pPr lvl="1"/>
            <a:r>
              <a:rPr lang="en-US" dirty="0"/>
              <a:t>The Father is eternally the Father to the Son</a:t>
            </a:r>
          </a:p>
          <a:p>
            <a:pPr lvl="1"/>
            <a:r>
              <a:rPr lang="en-US" dirty="0"/>
              <a:t>The Son is eternally the Son of the Father</a:t>
            </a:r>
          </a:p>
          <a:p>
            <a:pPr lvl="1"/>
            <a:r>
              <a:rPr lang="en-US" dirty="0"/>
              <a:t>The Holy Spirit eternally proceeds from the Father and the Son</a:t>
            </a:r>
          </a:p>
          <a:p>
            <a:r>
              <a:rPr lang="en-US" dirty="0"/>
              <a:t>Perhaps the </a:t>
            </a:r>
            <a:r>
              <a:rPr lang="en-US" i="1" dirty="0"/>
              <a:t>least inadequate </a:t>
            </a:r>
            <a:r>
              <a:rPr lang="en-US" dirty="0"/>
              <a:t>analogy is as follows:</a:t>
            </a:r>
          </a:p>
          <a:p>
            <a:pPr lvl="1"/>
            <a:r>
              <a:rPr lang="en-US" dirty="0"/>
              <a:t>For all eternity, the Father thinks of Himself and this infinitely perfect image is the Son</a:t>
            </a:r>
          </a:p>
          <a:p>
            <a:pPr lvl="1"/>
            <a:r>
              <a:rPr lang="en-US" dirty="0"/>
              <a:t>The infinitely perfect love between the Father and the Son is the Holy Spirit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5DB922-44F0-4892-AEC2-B5F8253E3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931F90-DC3F-42C4-8D19-298CF2018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80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7CE08-FAE0-4732-A76C-772C0EE1D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Catholic Beliefs Regarding the Trinity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9AD767-CFC4-47D2-BEE4-9D2B2F236B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Matthew 28:19, Jesus commanded his Apostles to baptize in the NAME (not names) of the Father, Son and Holy Spirit</a:t>
            </a:r>
          </a:p>
          <a:p>
            <a:r>
              <a:rPr lang="en-US" dirty="0"/>
              <a:t>This is the central way that the Catholic Church deems a baptism efficacious</a:t>
            </a:r>
          </a:p>
          <a:p>
            <a:r>
              <a:rPr lang="en-US" dirty="0"/>
              <a:t>If a person is not baptized in the name of the ONE God who is THREE Persons, then the person must be rebaptized to be in full communion</a:t>
            </a:r>
          </a:p>
          <a:p>
            <a:r>
              <a:rPr lang="en-US" dirty="0"/>
              <a:t>Most Christian religions today follow this formula</a:t>
            </a:r>
          </a:p>
          <a:p>
            <a:pPr lvl="1"/>
            <a:r>
              <a:rPr lang="en-US" dirty="0"/>
              <a:t>Mormon doctrine denies the Trinity, teaching that the Father, Son, and Spirit do not comprise one God.</a:t>
            </a:r>
          </a:p>
          <a:p>
            <a:pPr lvl="1"/>
            <a:r>
              <a:rPr lang="en-US" dirty="0"/>
              <a:t>According to Mormonism, Jesus is a created being, the first spirit to be born of the Father and a celestial mother. Therefore, Jesus could not be the eternal God or part of an eternal Trinity. Mormons also teach that both the Father and the Son are </a:t>
            </a:r>
            <a:r>
              <a:rPr lang="en-US" i="1" dirty="0"/>
              <a:t>men with bodies of flesh and bone; as two separate people, the Father and the Son cannot be considered “one.”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D7813-273D-42A9-8A2F-178531886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C8533C-AD03-4D9D-8130-45DCC432A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273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19DB0-371C-418F-957B-7CE30C28F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Did Paul Say?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A0057C-6C14-4F75-A5E5-775DA53FE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Paul appeared to be monotheistic</a:t>
            </a:r>
          </a:p>
          <a:p>
            <a:pPr lvl="1"/>
            <a:r>
              <a:rPr lang="en-US" dirty="0"/>
              <a:t>1 Corinthians 8:6 – “one God, the Father”</a:t>
            </a:r>
          </a:p>
          <a:p>
            <a:pPr lvl="1"/>
            <a:r>
              <a:rPr lang="en-US" dirty="0"/>
              <a:t>Ephesians 4:1-6 – “one God and Father of all”</a:t>
            </a:r>
          </a:p>
          <a:p>
            <a:pPr lvl="1"/>
            <a:r>
              <a:rPr lang="en-US" dirty="0"/>
              <a:t>1 Timothy 2:5-6 – “there is one God”</a:t>
            </a:r>
          </a:p>
          <a:p>
            <a:r>
              <a:rPr lang="en-US" dirty="0"/>
              <a:t>Paul sees Jesus as the Son of God</a:t>
            </a:r>
          </a:p>
          <a:p>
            <a:pPr lvl="1"/>
            <a:r>
              <a:rPr lang="en-US" dirty="0"/>
              <a:t>1 Corinthians 1:9 – “his Son, Jesus Christ our Lord”</a:t>
            </a:r>
          </a:p>
          <a:p>
            <a:pPr lvl="1"/>
            <a:r>
              <a:rPr lang="en-US" dirty="0"/>
              <a:t>2 Corinthians 1:19 – “the Son of God, Jesus Christ”</a:t>
            </a:r>
          </a:p>
          <a:p>
            <a:pPr lvl="1"/>
            <a:r>
              <a:rPr lang="en-US" dirty="0"/>
              <a:t>Galatians 4:4-5 – “God sent his Son”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81530E-84D4-4EA6-8CFD-10502C489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D21BDC-1B98-440F-8924-F9A94F241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437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CA2EA-AC4D-4BAA-BB2F-C4AC47B6F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Did Paul Say?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3FB818-2751-4C4C-86A8-951C91E2A4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Paul saw God, the Father, and Jesus be distinct in that God raised Jesus from the dead</a:t>
            </a:r>
          </a:p>
          <a:p>
            <a:pPr lvl="1"/>
            <a:r>
              <a:rPr lang="en-US" dirty="0"/>
              <a:t>Galatians 1:1-5 – “Jesus Christ and God the Father who raised him from the dead”</a:t>
            </a:r>
          </a:p>
          <a:p>
            <a:pPr lvl="1"/>
            <a:r>
              <a:rPr lang="en-US" dirty="0"/>
              <a:t>Romans 4:24-25 – “the one [God, the Father] who raised Jesus our Lord from the dead”</a:t>
            </a:r>
          </a:p>
          <a:p>
            <a:pPr lvl="1"/>
            <a:r>
              <a:rPr lang="en-US" dirty="0"/>
              <a:t>Romans 8:11 – “the Spirit of the one [God] who raised Jesus from the dead”</a:t>
            </a:r>
          </a:p>
          <a:p>
            <a:r>
              <a:rPr lang="en-US" dirty="0"/>
              <a:t>Paul called Jesus “</a:t>
            </a:r>
            <a:r>
              <a:rPr lang="en-US" cap="small" dirty="0"/>
              <a:t>Lord” – “</a:t>
            </a:r>
            <a:r>
              <a:rPr lang="en-US" dirty="0"/>
              <a:t>one </a:t>
            </a:r>
            <a:r>
              <a:rPr lang="en-US" cap="small" dirty="0"/>
              <a:t>Lord</a:t>
            </a:r>
            <a:r>
              <a:rPr lang="en-US" dirty="0"/>
              <a:t>, Jesus Christ”(1 Cor 8:6)</a:t>
            </a:r>
          </a:p>
          <a:p>
            <a:pPr lvl="1"/>
            <a:r>
              <a:rPr lang="en-US" dirty="0"/>
              <a:t>In Exodus, God tells Moses his name, YHWH, at the burning bush</a:t>
            </a:r>
          </a:p>
          <a:p>
            <a:pPr lvl="1"/>
            <a:r>
              <a:rPr lang="en-US" dirty="0"/>
              <a:t>Forbidden to utter YHWH, so substituted Adonai (</a:t>
            </a:r>
            <a:r>
              <a:rPr lang="en-US" i="1" dirty="0"/>
              <a:t>Kyrios </a:t>
            </a:r>
            <a:r>
              <a:rPr lang="en-US" dirty="0"/>
              <a:t>in Greek)</a:t>
            </a:r>
          </a:p>
          <a:p>
            <a:pPr lvl="1"/>
            <a:r>
              <a:rPr lang="en-US" i="1" dirty="0"/>
              <a:t>Kyrios</a:t>
            </a:r>
            <a:r>
              <a:rPr lang="en-US" dirty="0"/>
              <a:t> is the Greek word that Paul uses when he calls Jesus </a:t>
            </a:r>
            <a:r>
              <a:rPr lang="en-US" cap="small" dirty="0"/>
              <a:t>Lord</a:t>
            </a:r>
          </a:p>
          <a:p>
            <a:pPr lvl="1"/>
            <a:r>
              <a:rPr lang="en-US" dirty="0"/>
              <a:t>Coincidence, I think not!</a:t>
            </a:r>
            <a:endParaRPr lang="en-US" cap="small" dirty="0"/>
          </a:p>
          <a:p>
            <a:pPr lvl="1"/>
            <a:endParaRPr lang="en-US" cap="small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953DDE-3283-46D2-BBA4-B0FBC94C6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696879-6F03-48BA-95D4-AF66907ED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92392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950</TotalTime>
  <Words>1221</Words>
  <Application>Microsoft Office PowerPoint</Application>
  <PresentationFormat>Widescreen</PresentationFormat>
  <Paragraphs>132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Trebuchet MS</vt:lpstr>
      <vt:lpstr>Wingdings 3</vt:lpstr>
      <vt:lpstr>Facet</vt:lpstr>
      <vt:lpstr>The Life and Writings of St. Paul</vt:lpstr>
      <vt:lpstr>Opening Prayer</vt:lpstr>
      <vt:lpstr>Introduction</vt:lpstr>
      <vt:lpstr>Catholic Beliefs Regarding the Trinity</vt:lpstr>
      <vt:lpstr>Catholic Beliefs Regarding the Trinity (continued)</vt:lpstr>
      <vt:lpstr>Catholic Beliefs Regarding the Trinity (continued)</vt:lpstr>
      <vt:lpstr>Catholic Beliefs Regarding the Trinity (continued)</vt:lpstr>
      <vt:lpstr>What Did Paul Say?</vt:lpstr>
      <vt:lpstr>What Did Paul Say? (continued)</vt:lpstr>
      <vt:lpstr>What Did Paul Say? (continued)</vt:lpstr>
      <vt:lpstr>What Did Paul Say? (continued)</vt:lpstr>
      <vt:lpstr>What Happened Next</vt:lpstr>
      <vt:lpstr>Closing Prayer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Pentateuch</dc:title>
  <dc:creator>Scott Decker</dc:creator>
  <cp:lastModifiedBy>Scott Decker</cp:lastModifiedBy>
  <cp:revision>68</cp:revision>
  <cp:lastPrinted>2019-04-04T16:57:44Z</cp:lastPrinted>
  <dcterms:created xsi:type="dcterms:W3CDTF">2017-09-26T22:01:53Z</dcterms:created>
  <dcterms:modified xsi:type="dcterms:W3CDTF">2019-04-26T19:22:47Z</dcterms:modified>
</cp:coreProperties>
</file>