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6" r:id="rId2"/>
  </p:sldMasterIdLst>
  <p:notesMasterIdLst>
    <p:notesMasterId r:id="rId12"/>
  </p:notesMasterIdLst>
  <p:sldIdLst>
    <p:sldId id="256" r:id="rId3"/>
    <p:sldId id="261" r:id="rId4"/>
    <p:sldId id="257" r:id="rId5"/>
    <p:sldId id="260" r:id="rId6"/>
    <p:sldId id="258" r:id="rId7"/>
    <p:sldId id="262" r:id="rId8"/>
    <p:sldId id="263" r:id="rId9"/>
    <p:sldId id="264" r:id="rId10"/>
    <p:sldId id="259" r:id="rId11"/>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3710E100-4A89-4177-9C88-AE4E5D6F59C7}" type="datetimeFigureOut">
              <a:rPr lang="en-US" smtClean="0"/>
              <a:t>4/26/2019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98844FF8-BC0A-46EC-9DE8-1C911EDDD91E}" type="slidenum">
              <a:rPr lang="en-US" smtClean="0"/>
              <a:t>‹#›</a:t>
            </a:fld>
            <a:endParaRPr lang="en-US"/>
          </a:p>
        </p:txBody>
      </p:sp>
    </p:spTree>
    <p:extLst>
      <p:ext uri="{BB962C8B-B14F-4D97-AF65-F5344CB8AC3E}">
        <p14:creationId xmlns:p14="http://schemas.microsoft.com/office/powerpoint/2010/main" val="79275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1</a:t>
            </a:fld>
            <a:endParaRPr lang="en-US"/>
          </a:p>
        </p:txBody>
      </p:sp>
    </p:spTree>
    <p:extLst>
      <p:ext uri="{BB962C8B-B14F-4D97-AF65-F5344CB8AC3E}">
        <p14:creationId xmlns:p14="http://schemas.microsoft.com/office/powerpoint/2010/main" val="404117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2</a:t>
            </a:fld>
            <a:endParaRPr lang="en-US"/>
          </a:p>
        </p:txBody>
      </p:sp>
    </p:spTree>
    <p:extLst>
      <p:ext uri="{BB962C8B-B14F-4D97-AF65-F5344CB8AC3E}">
        <p14:creationId xmlns:p14="http://schemas.microsoft.com/office/powerpoint/2010/main" val="2771724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3</a:t>
            </a:fld>
            <a:endParaRPr lang="en-US"/>
          </a:p>
        </p:txBody>
      </p:sp>
    </p:spTree>
    <p:extLst>
      <p:ext uri="{BB962C8B-B14F-4D97-AF65-F5344CB8AC3E}">
        <p14:creationId xmlns:p14="http://schemas.microsoft.com/office/powerpoint/2010/main" val="1305995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4</a:t>
            </a:fld>
            <a:endParaRPr lang="en-US"/>
          </a:p>
        </p:txBody>
      </p:sp>
    </p:spTree>
    <p:extLst>
      <p:ext uri="{BB962C8B-B14F-4D97-AF65-F5344CB8AC3E}">
        <p14:creationId xmlns:p14="http://schemas.microsoft.com/office/powerpoint/2010/main" val="2166527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5</a:t>
            </a:fld>
            <a:endParaRPr lang="en-US"/>
          </a:p>
        </p:txBody>
      </p:sp>
    </p:spTree>
    <p:extLst>
      <p:ext uri="{BB962C8B-B14F-4D97-AF65-F5344CB8AC3E}">
        <p14:creationId xmlns:p14="http://schemas.microsoft.com/office/powerpoint/2010/main" val="1666065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6</a:t>
            </a:fld>
            <a:endParaRPr lang="en-US"/>
          </a:p>
        </p:txBody>
      </p:sp>
    </p:spTree>
    <p:extLst>
      <p:ext uri="{BB962C8B-B14F-4D97-AF65-F5344CB8AC3E}">
        <p14:creationId xmlns:p14="http://schemas.microsoft.com/office/powerpoint/2010/main" val="2800507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7</a:t>
            </a:fld>
            <a:endParaRPr lang="en-US"/>
          </a:p>
        </p:txBody>
      </p:sp>
    </p:spTree>
    <p:extLst>
      <p:ext uri="{BB962C8B-B14F-4D97-AF65-F5344CB8AC3E}">
        <p14:creationId xmlns:p14="http://schemas.microsoft.com/office/powerpoint/2010/main" val="1970470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8</a:t>
            </a:fld>
            <a:endParaRPr lang="en-US"/>
          </a:p>
        </p:txBody>
      </p:sp>
    </p:spTree>
    <p:extLst>
      <p:ext uri="{BB962C8B-B14F-4D97-AF65-F5344CB8AC3E}">
        <p14:creationId xmlns:p14="http://schemas.microsoft.com/office/powerpoint/2010/main" val="3585675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844FF8-BC0A-46EC-9DE8-1C911EDDD91E}" type="slidenum">
              <a:rPr lang="en-US" smtClean="0"/>
              <a:t>9</a:t>
            </a:fld>
            <a:endParaRPr lang="en-US"/>
          </a:p>
        </p:txBody>
      </p:sp>
    </p:spTree>
    <p:extLst>
      <p:ext uri="{BB962C8B-B14F-4D97-AF65-F5344CB8AC3E}">
        <p14:creationId xmlns:p14="http://schemas.microsoft.com/office/powerpoint/2010/main" val="3249804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1C8D3A-6E2A-4100-96F0-BAAD6FF418DD}"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B7940868-C8F9-4456-8811-95ECFE420F9B}"/>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C07C3D-9FF6-41FB-83C2-E72F562C2268}"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BA43E-DE41-4356-BFB3-109F7A33830B}"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5664C1-965B-41ED-935D-89619C424B31}"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24AC56-89AC-42C9-AA77-FF304DCA9D5E}"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4B331F-E66B-463D-BC23-AB2354DBCC9A}"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05B761-D93B-41A4-9CFB-8AB6C83AE277}"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7B4AA-EAC4-49BF-BD84-AE4DE350800E}"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86499-33C9-49E4-B6DA-ECA58CCC0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5CED0E-6B97-45E5-B47A-CFAB48021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D56E40-0673-4731-B4FE-DA7D2577E2E8}"/>
              </a:ext>
            </a:extLst>
          </p:cNvPr>
          <p:cNvSpPr>
            <a:spLocks noGrp="1"/>
          </p:cNvSpPr>
          <p:nvPr>
            <p:ph type="dt" sz="half" idx="10"/>
          </p:nvPr>
        </p:nvSpPr>
        <p:spPr/>
        <p:txBody>
          <a:bodyPr/>
          <a:lstStyle/>
          <a:p>
            <a:fld id="{9430233B-8353-43A2-83FA-299AD0314BA5}" type="datetime1">
              <a:rPr lang="en-US" smtClean="0"/>
              <a:t>4/26/2019</a:t>
            </a:fld>
            <a:endParaRPr lang="en-US"/>
          </a:p>
        </p:txBody>
      </p:sp>
      <p:sp>
        <p:nvSpPr>
          <p:cNvPr id="5" name="Footer Placeholder 4">
            <a:extLst>
              <a:ext uri="{FF2B5EF4-FFF2-40B4-BE49-F238E27FC236}">
                <a16:creationId xmlns:a16="http://schemas.microsoft.com/office/drawing/2014/main" id="{2C04CE3A-4238-469C-9654-62C92379D585}"/>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2EE4D901-F5AE-4F1E-949C-5AE3678D09FB}"/>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937699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5BD2-98E4-4DCD-A10E-A6FFD380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767660-0A50-4CC5-94E4-A0CC42A670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EE3BD3-42B0-4233-BA8A-487FA11D4CA5}"/>
              </a:ext>
            </a:extLst>
          </p:cNvPr>
          <p:cNvSpPr>
            <a:spLocks noGrp="1"/>
          </p:cNvSpPr>
          <p:nvPr>
            <p:ph type="dt" sz="half" idx="10"/>
          </p:nvPr>
        </p:nvSpPr>
        <p:spPr/>
        <p:txBody>
          <a:bodyPr/>
          <a:lstStyle/>
          <a:p>
            <a:fld id="{CA5AE06B-6155-4EDB-93FB-44F35265116D}" type="datetime1">
              <a:rPr lang="en-US" smtClean="0"/>
              <a:t>4/26/2019</a:t>
            </a:fld>
            <a:endParaRPr lang="en-US"/>
          </a:p>
        </p:txBody>
      </p:sp>
      <p:sp>
        <p:nvSpPr>
          <p:cNvPr id="5" name="Footer Placeholder 4">
            <a:extLst>
              <a:ext uri="{FF2B5EF4-FFF2-40B4-BE49-F238E27FC236}">
                <a16:creationId xmlns:a16="http://schemas.microsoft.com/office/drawing/2014/main" id="{04E39C46-5B44-4C86-BA22-34023BC80252}"/>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3C882393-4195-4ABB-88AF-648941901F8C}"/>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1693157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0E16-C8A3-45DF-AA16-2DFAB83B8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07AB90-8E15-4762-AC64-D638383873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EB0B787-2DE4-4D80-8C26-A43954C4CC6F}"/>
              </a:ext>
            </a:extLst>
          </p:cNvPr>
          <p:cNvSpPr>
            <a:spLocks noGrp="1"/>
          </p:cNvSpPr>
          <p:nvPr>
            <p:ph type="dt" sz="half" idx="10"/>
          </p:nvPr>
        </p:nvSpPr>
        <p:spPr/>
        <p:txBody>
          <a:bodyPr/>
          <a:lstStyle/>
          <a:p>
            <a:fld id="{AA65BC54-4239-45DE-858C-D644F3679CED}" type="datetime1">
              <a:rPr lang="en-US" smtClean="0"/>
              <a:t>4/26/2019</a:t>
            </a:fld>
            <a:endParaRPr lang="en-US"/>
          </a:p>
        </p:txBody>
      </p:sp>
      <p:sp>
        <p:nvSpPr>
          <p:cNvPr id="5" name="Footer Placeholder 4">
            <a:extLst>
              <a:ext uri="{FF2B5EF4-FFF2-40B4-BE49-F238E27FC236}">
                <a16:creationId xmlns:a16="http://schemas.microsoft.com/office/drawing/2014/main" id="{C31F5526-C5ED-4E62-B89F-1DCF27D8DB27}"/>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A7B977F9-7CB3-47C4-9AF9-256372CB6497}"/>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13065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17F425C-02DC-4AE6-834C-05E79B309645}"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10" name="Picture 9">
            <a:extLst>
              <a:ext uri="{FF2B5EF4-FFF2-40B4-BE49-F238E27FC236}">
                <a16:creationId xmlns:a16="http://schemas.microsoft.com/office/drawing/2014/main" id="{E5130561-E43F-40E3-A5D1-EAAC99891E83}"/>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E70F-4F7D-42F5-B8C6-25EDFBE74A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6F5CAE-668C-4DC0-83FC-7D36474951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7B28FC-75FF-4D72-BC46-0FE45A2EBD3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81CDBA-240D-4892-B820-A406261707C4}"/>
              </a:ext>
            </a:extLst>
          </p:cNvPr>
          <p:cNvSpPr>
            <a:spLocks noGrp="1"/>
          </p:cNvSpPr>
          <p:nvPr>
            <p:ph type="dt" sz="half" idx="10"/>
          </p:nvPr>
        </p:nvSpPr>
        <p:spPr/>
        <p:txBody>
          <a:bodyPr/>
          <a:lstStyle/>
          <a:p>
            <a:fld id="{C3313BBA-1FF0-43A3-802C-AD9FA58EF93A}" type="datetime1">
              <a:rPr lang="en-US" smtClean="0"/>
              <a:t>4/26/2019</a:t>
            </a:fld>
            <a:endParaRPr lang="en-US"/>
          </a:p>
        </p:txBody>
      </p:sp>
      <p:sp>
        <p:nvSpPr>
          <p:cNvPr id="6" name="Footer Placeholder 5">
            <a:extLst>
              <a:ext uri="{FF2B5EF4-FFF2-40B4-BE49-F238E27FC236}">
                <a16:creationId xmlns:a16="http://schemas.microsoft.com/office/drawing/2014/main" id="{6B6558C7-23B3-4D23-A79D-F5E222D82FD1}"/>
              </a:ext>
            </a:extLst>
          </p:cNvPr>
          <p:cNvSpPr>
            <a:spLocks noGrp="1"/>
          </p:cNvSpPr>
          <p:nvPr>
            <p:ph type="ftr" sz="quarter" idx="11"/>
          </p:nvPr>
        </p:nvSpPr>
        <p:spPr/>
        <p:txBody>
          <a:bodyPr/>
          <a:lstStyle/>
          <a:p>
            <a:r>
              <a:rPr lang="en-US"/>
              <a:t>©Copyright, 2018 The Relentless Catholic.  All Rights Reserved. </a:t>
            </a:r>
          </a:p>
        </p:txBody>
      </p:sp>
      <p:sp>
        <p:nvSpPr>
          <p:cNvPr id="7" name="Slide Number Placeholder 6">
            <a:extLst>
              <a:ext uri="{FF2B5EF4-FFF2-40B4-BE49-F238E27FC236}">
                <a16:creationId xmlns:a16="http://schemas.microsoft.com/office/drawing/2014/main" id="{DEF482F1-91A7-4BD3-BEDE-9538DE3BBC3E}"/>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109669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E7713-B20A-4DC8-A687-42B57FDE9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D5C36B-B664-4A78-878A-526169CEEE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F35870-77D4-417F-AC32-78843F25B12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A6CC72-29D3-446B-9E72-920B74E93A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533FB19-FC52-4689-B7DC-2FACAC9B957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0FBBF0-E511-4301-9A89-BA617B58645A}"/>
              </a:ext>
            </a:extLst>
          </p:cNvPr>
          <p:cNvSpPr>
            <a:spLocks noGrp="1"/>
          </p:cNvSpPr>
          <p:nvPr>
            <p:ph type="dt" sz="half" idx="10"/>
          </p:nvPr>
        </p:nvSpPr>
        <p:spPr/>
        <p:txBody>
          <a:bodyPr/>
          <a:lstStyle/>
          <a:p>
            <a:fld id="{6D16C6A9-67F5-4A23-92F0-F36723D7EA9B}" type="datetime1">
              <a:rPr lang="en-US" smtClean="0"/>
              <a:t>4/26/2019</a:t>
            </a:fld>
            <a:endParaRPr lang="en-US"/>
          </a:p>
        </p:txBody>
      </p:sp>
      <p:sp>
        <p:nvSpPr>
          <p:cNvPr id="8" name="Footer Placeholder 7">
            <a:extLst>
              <a:ext uri="{FF2B5EF4-FFF2-40B4-BE49-F238E27FC236}">
                <a16:creationId xmlns:a16="http://schemas.microsoft.com/office/drawing/2014/main" id="{0967BC1E-9A39-47FB-AF6C-3D13929CBE7E}"/>
              </a:ext>
            </a:extLst>
          </p:cNvPr>
          <p:cNvSpPr>
            <a:spLocks noGrp="1"/>
          </p:cNvSpPr>
          <p:nvPr>
            <p:ph type="ftr" sz="quarter" idx="11"/>
          </p:nvPr>
        </p:nvSpPr>
        <p:spPr/>
        <p:txBody>
          <a:bodyPr/>
          <a:lstStyle/>
          <a:p>
            <a:r>
              <a:rPr lang="en-US"/>
              <a:t>©Copyright, 2018 The Relentless Catholic.  All Rights Reserved. </a:t>
            </a:r>
          </a:p>
        </p:txBody>
      </p:sp>
      <p:sp>
        <p:nvSpPr>
          <p:cNvPr id="9" name="Slide Number Placeholder 8">
            <a:extLst>
              <a:ext uri="{FF2B5EF4-FFF2-40B4-BE49-F238E27FC236}">
                <a16:creationId xmlns:a16="http://schemas.microsoft.com/office/drawing/2014/main" id="{B953A6F2-B448-4B2D-94C1-56C8DAB07ED8}"/>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7754366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6C24-E14C-42CE-B148-8900A2AC44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38D4E0-A8AF-45AF-86C1-B0B374D32C71}"/>
              </a:ext>
            </a:extLst>
          </p:cNvPr>
          <p:cNvSpPr>
            <a:spLocks noGrp="1"/>
          </p:cNvSpPr>
          <p:nvPr>
            <p:ph type="dt" sz="half" idx="10"/>
          </p:nvPr>
        </p:nvSpPr>
        <p:spPr/>
        <p:txBody>
          <a:bodyPr/>
          <a:lstStyle/>
          <a:p>
            <a:fld id="{7F21A951-CAD1-48A7-94FC-49A62EA908AF}" type="datetime1">
              <a:rPr lang="en-US" smtClean="0"/>
              <a:t>4/26/2019</a:t>
            </a:fld>
            <a:endParaRPr lang="en-US"/>
          </a:p>
        </p:txBody>
      </p:sp>
      <p:sp>
        <p:nvSpPr>
          <p:cNvPr id="4" name="Footer Placeholder 3">
            <a:extLst>
              <a:ext uri="{FF2B5EF4-FFF2-40B4-BE49-F238E27FC236}">
                <a16:creationId xmlns:a16="http://schemas.microsoft.com/office/drawing/2014/main" id="{7A7217A5-CEFC-41B0-A549-7B6600181E35}"/>
              </a:ext>
            </a:extLst>
          </p:cNvPr>
          <p:cNvSpPr>
            <a:spLocks noGrp="1"/>
          </p:cNvSpPr>
          <p:nvPr>
            <p:ph type="ftr" sz="quarter" idx="11"/>
          </p:nvPr>
        </p:nvSpPr>
        <p:spPr/>
        <p:txBody>
          <a:bodyPr/>
          <a:lstStyle/>
          <a:p>
            <a:r>
              <a:rPr lang="en-US"/>
              <a:t>©Copyright, 2018 The Relentless Catholic.  All Rights Reserved. </a:t>
            </a:r>
          </a:p>
        </p:txBody>
      </p:sp>
      <p:sp>
        <p:nvSpPr>
          <p:cNvPr id="5" name="Slide Number Placeholder 4">
            <a:extLst>
              <a:ext uri="{FF2B5EF4-FFF2-40B4-BE49-F238E27FC236}">
                <a16:creationId xmlns:a16="http://schemas.microsoft.com/office/drawing/2014/main" id="{1757B137-3679-45FA-A67C-C98C079B10BE}"/>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175753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78B995-460E-47B2-8F06-AA5ED7524B90}"/>
              </a:ext>
            </a:extLst>
          </p:cNvPr>
          <p:cNvSpPr>
            <a:spLocks noGrp="1"/>
          </p:cNvSpPr>
          <p:nvPr>
            <p:ph type="dt" sz="half" idx="10"/>
          </p:nvPr>
        </p:nvSpPr>
        <p:spPr/>
        <p:txBody>
          <a:bodyPr/>
          <a:lstStyle/>
          <a:p>
            <a:fld id="{47E6636E-D22C-481C-8786-B00E8BC0041A}" type="datetime1">
              <a:rPr lang="en-US" smtClean="0"/>
              <a:t>4/26/2019</a:t>
            </a:fld>
            <a:endParaRPr lang="en-US"/>
          </a:p>
        </p:txBody>
      </p:sp>
      <p:sp>
        <p:nvSpPr>
          <p:cNvPr id="3" name="Footer Placeholder 2">
            <a:extLst>
              <a:ext uri="{FF2B5EF4-FFF2-40B4-BE49-F238E27FC236}">
                <a16:creationId xmlns:a16="http://schemas.microsoft.com/office/drawing/2014/main" id="{0B948A36-4A83-468F-A968-7039C81F4E72}"/>
              </a:ext>
            </a:extLst>
          </p:cNvPr>
          <p:cNvSpPr>
            <a:spLocks noGrp="1"/>
          </p:cNvSpPr>
          <p:nvPr>
            <p:ph type="ftr" sz="quarter" idx="11"/>
          </p:nvPr>
        </p:nvSpPr>
        <p:spPr/>
        <p:txBody>
          <a:bodyPr/>
          <a:lstStyle/>
          <a:p>
            <a:r>
              <a:rPr lang="en-US"/>
              <a:t>©Copyright, 2018 The Relentless Catholic.  All Rights Reserved. </a:t>
            </a:r>
          </a:p>
        </p:txBody>
      </p:sp>
      <p:sp>
        <p:nvSpPr>
          <p:cNvPr id="4" name="Slide Number Placeholder 3">
            <a:extLst>
              <a:ext uri="{FF2B5EF4-FFF2-40B4-BE49-F238E27FC236}">
                <a16:creationId xmlns:a16="http://schemas.microsoft.com/office/drawing/2014/main" id="{8099FD08-35DA-4B33-83DB-AC263088B7A5}"/>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9309647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3E3-C1D5-4EFF-B7C3-3A4B099F9F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4122CE-1298-4E2D-B58B-FA3F4BF920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10A8F9-34FD-4751-B787-617628735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2DBAED9-02A2-4490-B847-BCB55520F1D1}"/>
              </a:ext>
            </a:extLst>
          </p:cNvPr>
          <p:cNvSpPr>
            <a:spLocks noGrp="1"/>
          </p:cNvSpPr>
          <p:nvPr>
            <p:ph type="dt" sz="half" idx="10"/>
          </p:nvPr>
        </p:nvSpPr>
        <p:spPr/>
        <p:txBody>
          <a:bodyPr/>
          <a:lstStyle/>
          <a:p>
            <a:fld id="{9F656A9C-3ED5-4C50-A870-3BFD94352ADF}" type="datetime1">
              <a:rPr lang="en-US" smtClean="0"/>
              <a:t>4/26/2019</a:t>
            </a:fld>
            <a:endParaRPr lang="en-US"/>
          </a:p>
        </p:txBody>
      </p:sp>
      <p:sp>
        <p:nvSpPr>
          <p:cNvPr id="6" name="Footer Placeholder 5">
            <a:extLst>
              <a:ext uri="{FF2B5EF4-FFF2-40B4-BE49-F238E27FC236}">
                <a16:creationId xmlns:a16="http://schemas.microsoft.com/office/drawing/2014/main" id="{4C3D4918-A716-41CC-8690-4A888DF6AE5C}"/>
              </a:ext>
            </a:extLst>
          </p:cNvPr>
          <p:cNvSpPr>
            <a:spLocks noGrp="1"/>
          </p:cNvSpPr>
          <p:nvPr>
            <p:ph type="ftr" sz="quarter" idx="11"/>
          </p:nvPr>
        </p:nvSpPr>
        <p:spPr/>
        <p:txBody>
          <a:bodyPr/>
          <a:lstStyle/>
          <a:p>
            <a:r>
              <a:rPr lang="en-US"/>
              <a:t>©Copyright, 2018 The Relentless Catholic.  All Rights Reserved. </a:t>
            </a:r>
          </a:p>
        </p:txBody>
      </p:sp>
      <p:sp>
        <p:nvSpPr>
          <p:cNvPr id="7" name="Slide Number Placeholder 6">
            <a:extLst>
              <a:ext uri="{FF2B5EF4-FFF2-40B4-BE49-F238E27FC236}">
                <a16:creationId xmlns:a16="http://schemas.microsoft.com/office/drawing/2014/main" id="{0390EDC4-AD6C-4F46-9B5A-3D78F091664E}"/>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27976285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DBC4-033B-4587-A89D-F2B705CBD5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31DBB7-29DE-4FC3-BF66-7516A24F2F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F66FD24-1AAF-41C5-B452-36D9B2AE08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CF39FF-8325-4CBD-85E7-E69C2B2C7E4F}"/>
              </a:ext>
            </a:extLst>
          </p:cNvPr>
          <p:cNvSpPr>
            <a:spLocks noGrp="1"/>
          </p:cNvSpPr>
          <p:nvPr>
            <p:ph type="dt" sz="half" idx="10"/>
          </p:nvPr>
        </p:nvSpPr>
        <p:spPr/>
        <p:txBody>
          <a:bodyPr/>
          <a:lstStyle/>
          <a:p>
            <a:fld id="{6E651BAC-544D-4A51-8E1D-2A686F9988D1}" type="datetime1">
              <a:rPr lang="en-US" smtClean="0"/>
              <a:t>4/26/2019</a:t>
            </a:fld>
            <a:endParaRPr lang="en-US"/>
          </a:p>
        </p:txBody>
      </p:sp>
      <p:sp>
        <p:nvSpPr>
          <p:cNvPr id="6" name="Footer Placeholder 5">
            <a:extLst>
              <a:ext uri="{FF2B5EF4-FFF2-40B4-BE49-F238E27FC236}">
                <a16:creationId xmlns:a16="http://schemas.microsoft.com/office/drawing/2014/main" id="{C5098447-C686-4659-B5B0-6AC66229826D}"/>
              </a:ext>
            </a:extLst>
          </p:cNvPr>
          <p:cNvSpPr>
            <a:spLocks noGrp="1"/>
          </p:cNvSpPr>
          <p:nvPr>
            <p:ph type="ftr" sz="quarter" idx="11"/>
          </p:nvPr>
        </p:nvSpPr>
        <p:spPr/>
        <p:txBody>
          <a:bodyPr/>
          <a:lstStyle/>
          <a:p>
            <a:r>
              <a:rPr lang="en-US"/>
              <a:t>©Copyright, 2018 The Relentless Catholic.  All Rights Reserved. </a:t>
            </a:r>
          </a:p>
        </p:txBody>
      </p:sp>
      <p:sp>
        <p:nvSpPr>
          <p:cNvPr id="7" name="Slide Number Placeholder 6">
            <a:extLst>
              <a:ext uri="{FF2B5EF4-FFF2-40B4-BE49-F238E27FC236}">
                <a16:creationId xmlns:a16="http://schemas.microsoft.com/office/drawing/2014/main" id="{949952D4-5B16-4D40-800B-A26144937661}"/>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19040434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5D5F-BE16-47C2-A96E-F94851FC880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CCB038-2F69-4BA3-9F39-C8C4BF267A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C4D87-FD3A-4717-85A3-29F9D7334B17}"/>
              </a:ext>
            </a:extLst>
          </p:cNvPr>
          <p:cNvSpPr>
            <a:spLocks noGrp="1"/>
          </p:cNvSpPr>
          <p:nvPr>
            <p:ph type="dt" sz="half" idx="10"/>
          </p:nvPr>
        </p:nvSpPr>
        <p:spPr/>
        <p:txBody>
          <a:bodyPr/>
          <a:lstStyle/>
          <a:p>
            <a:fld id="{B3945A47-EBCF-481A-9CD5-0358A8E34DE5}" type="datetime1">
              <a:rPr lang="en-US" smtClean="0"/>
              <a:t>4/26/2019</a:t>
            </a:fld>
            <a:endParaRPr lang="en-US"/>
          </a:p>
        </p:txBody>
      </p:sp>
      <p:sp>
        <p:nvSpPr>
          <p:cNvPr id="5" name="Footer Placeholder 4">
            <a:extLst>
              <a:ext uri="{FF2B5EF4-FFF2-40B4-BE49-F238E27FC236}">
                <a16:creationId xmlns:a16="http://schemas.microsoft.com/office/drawing/2014/main" id="{7F340DE2-4435-49CF-8D6B-E25039301EA1}"/>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5FD48C84-14EC-43F6-8A15-D08291AD3816}"/>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79122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6696B4-A2AF-45F7-AD1A-141A01F057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1A9953-3230-4584-B5E2-E9E3792FC54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F81F9-A964-499C-B811-B1D758073886}"/>
              </a:ext>
            </a:extLst>
          </p:cNvPr>
          <p:cNvSpPr>
            <a:spLocks noGrp="1"/>
          </p:cNvSpPr>
          <p:nvPr>
            <p:ph type="dt" sz="half" idx="10"/>
          </p:nvPr>
        </p:nvSpPr>
        <p:spPr/>
        <p:txBody>
          <a:bodyPr/>
          <a:lstStyle/>
          <a:p>
            <a:fld id="{9A9CB41D-FABF-4C84-B44E-BCDEB3E1EEDA}" type="datetime1">
              <a:rPr lang="en-US" smtClean="0"/>
              <a:t>4/26/2019</a:t>
            </a:fld>
            <a:endParaRPr lang="en-US"/>
          </a:p>
        </p:txBody>
      </p:sp>
      <p:sp>
        <p:nvSpPr>
          <p:cNvPr id="5" name="Footer Placeholder 4">
            <a:extLst>
              <a:ext uri="{FF2B5EF4-FFF2-40B4-BE49-F238E27FC236}">
                <a16:creationId xmlns:a16="http://schemas.microsoft.com/office/drawing/2014/main" id="{4AA10CE3-AC08-49E7-806E-31FA41F0E92F}"/>
              </a:ext>
            </a:extLst>
          </p:cNvPr>
          <p:cNvSpPr>
            <a:spLocks noGrp="1"/>
          </p:cNvSpPr>
          <p:nvPr>
            <p:ph type="ftr" sz="quarter" idx="11"/>
          </p:nvPr>
        </p:nvSpPr>
        <p:spPr/>
        <p:txBody>
          <a:body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472BAEDF-3FEE-46FD-86C9-9DA7C8A714B5}"/>
              </a:ext>
            </a:extLst>
          </p:cNvPr>
          <p:cNvSpPr>
            <a:spLocks noGrp="1"/>
          </p:cNvSpPr>
          <p:nvPr>
            <p:ph type="sldNum" sz="quarter" idx="12"/>
          </p:nvPr>
        </p:nvSpPr>
        <p:spPr/>
        <p:txBody>
          <a:bodyPr/>
          <a:lstStyle/>
          <a:p>
            <a:fld id="{D3BA7573-40C3-4DF2-A5DC-B15ED3BA325D}" type="slidenum">
              <a:rPr lang="en-US" smtClean="0"/>
              <a:t>‹#›</a:t>
            </a:fld>
            <a:endParaRPr lang="en-US"/>
          </a:p>
        </p:txBody>
      </p:sp>
    </p:spTree>
    <p:extLst>
      <p:ext uri="{BB962C8B-B14F-4D97-AF65-F5344CB8AC3E}">
        <p14:creationId xmlns:p14="http://schemas.microsoft.com/office/powerpoint/2010/main" val="353823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28C2566-9B52-4481-9893-586AE684F8C3}"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8" name="Picture 7">
            <a:extLst>
              <a:ext uri="{FF2B5EF4-FFF2-40B4-BE49-F238E27FC236}">
                <a16:creationId xmlns:a16="http://schemas.microsoft.com/office/drawing/2014/main" id="{2B514533-E38A-44F1-A828-954DA5F94496}"/>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45ED0D-7195-4DF4-B133-E47D3FA605FE}" type="datetime1">
              <a:rPr lang="en-US" smtClean="0"/>
              <a:t>4/26/2019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102132-F49E-4B45-93FF-1C697328AF5B}" type="datetime1">
              <a:rPr lang="en-US" smtClean="0"/>
              <a:t>4/26/2019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9C0894-A390-4AAF-B875-2326FE719FE9}" type="datetime1">
              <a:rPr lang="en-US" smtClean="0"/>
              <a:t>4/26/2019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D82B-F8E7-4183-ADBC-BF801A1E8FA4}" type="datetime1">
              <a:rPr lang="en-US" smtClean="0"/>
              <a:t>4/26/2019</a:t>
            </a:fld>
            <a:endParaRPr lang="en-US" dirty="0"/>
          </a:p>
        </p:txBody>
      </p:sp>
      <p:sp>
        <p:nvSpPr>
          <p:cNvPr id="3" name="Footer Placeholder 2"/>
          <p:cNvSpPr>
            <a:spLocks noGrp="1"/>
          </p:cNvSpPr>
          <p:nvPr>
            <p:ph type="ftr" sz="quarter" idx="11"/>
          </p:nvPr>
        </p:nvSpPr>
        <p:spPr/>
        <p:txBody>
          <a:bodyPr/>
          <a:lstStyle/>
          <a:p>
            <a:r>
              <a:rPr lang="en-US" dirty="0"/>
              <a:t>©Copyright, 2019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862AEA3-4540-4F42-B07E-A2B3154FBABF}" type="datetime1">
              <a:rPr lang="en-US" smtClean="0"/>
              <a:t>4/26/2019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FBC13823-C269-412D-97D5-3F3E7185F081}" type="datetime1">
              <a:rPr lang="en-US" smtClean="0"/>
              <a:t>4/26/2019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15C16-5C33-46AA-8DFA-EFFE6AC55B50}" type="datetime1">
              <a:rPr lang="en-US" smtClean="0"/>
              <a:t>4/26/2019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DD1FE557-9C4A-49F5-A28C-336FB7687934}"/>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5F416A-7193-4973-9640-79F23E17DF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066140-00EF-4E71-86FC-A87752BF0D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C31764-4095-4817-862C-DF7026EBC6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ED9C-B1B9-4BE2-9B23-45ECA4305E6F}" type="datetime1">
              <a:rPr lang="en-US" smtClean="0"/>
              <a:t>4/26/2019</a:t>
            </a:fld>
            <a:endParaRPr lang="en-US"/>
          </a:p>
        </p:txBody>
      </p:sp>
      <p:sp>
        <p:nvSpPr>
          <p:cNvPr id="5" name="Footer Placeholder 4">
            <a:extLst>
              <a:ext uri="{FF2B5EF4-FFF2-40B4-BE49-F238E27FC236}">
                <a16:creationId xmlns:a16="http://schemas.microsoft.com/office/drawing/2014/main" id="{28D6CD2E-4812-420D-909E-9199311B2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©Copyright, 2018 The Relentless Catholic.  All Rights Reserved. </a:t>
            </a:r>
          </a:p>
        </p:txBody>
      </p:sp>
      <p:sp>
        <p:nvSpPr>
          <p:cNvPr id="6" name="Slide Number Placeholder 5">
            <a:extLst>
              <a:ext uri="{FF2B5EF4-FFF2-40B4-BE49-F238E27FC236}">
                <a16:creationId xmlns:a16="http://schemas.microsoft.com/office/drawing/2014/main" id="{ACFCBF71-B5E8-4A78-BEF5-40E041E49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A7573-40C3-4DF2-A5DC-B15ED3BA325D}" type="slidenum">
              <a:rPr lang="en-US" smtClean="0"/>
              <a:t>‹#›</a:t>
            </a:fld>
            <a:endParaRPr lang="en-US"/>
          </a:p>
        </p:txBody>
      </p:sp>
    </p:spTree>
    <p:extLst>
      <p:ext uri="{BB962C8B-B14F-4D97-AF65-F5344CB8AC3E}">
        <p14:creationId xmlns:p14="http://schemas.microsoft.com/office/powerpoint/2010/main" val="243186900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therelentlesscatholic.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Life and Writings of </a:t>
            </a:r>
            <a:br>
              <a:rPr lang="en-US" sz="4000" dirty="0"/>
            </a:br>
            <a:r>
              <a:rPr lang="en-US" dirty="0"/>
              <a:t>St. Paul</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p:txBody>
          <a:bodyPr>
            <a:normAutofit/>
          </a:bodyPr>
          <a:lstStyle/>
          <a:p>
            <a:r>
              <a:rPr lang="en-US" sz="2400" dirty="0"/>
              <a:t>Logistics and Introduction</a:t>
            </a:r>
          </a:p>
        </p:txBody>
      </p:sp>
      <p:sp>
        <p:nvSpPr>
          <p:cNvPr id="4" name="Footer Placeholder 3">
            <a:extLst>
              <a:ext uri="{FF2B5EF4-FFF2-40B4-BE49-F238E27FC236}">
                <a16:creationId xmlns:a16="http://schemas.microsoft.com/office/drawing/2014/main" id="{ADFB972D-68FF-4256-A577-1E9CB46ED98F}"/>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FD1727C8-6A77-4341-AEA5-5810AE1479B6}"/>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35D52-58BB-442F-B7FD-84A86A5898E8}"/>
              </a:ext>
            </a:extLst>
          </p:cNvPr>
          <p:cNvSpPr>
            <a:spLocks noGrp="1"/>
          </p:cNvSpPr>
          <p:nvPr>
            <p:ph type="title"/>
          </p:nvPr>
        </p:nvSpPr>
        <p:spPr/>
        <p:txBody>
          <a:bodyPr/>
          <a:lstStyle/>
          <a:p>
            <a:r>
              <a:rPr lang="en-US" dirty="0"/>
              <a:t>Opening Prayer</a:t>
            </a:r>
          </a:p>
        </p:txBody>
      </p:sp>
      <p:sp>
        <p:nvSpPr>
          <p:cNvPr id="3" name="Content Placeholder 2">
            <a:extLst>
              <a:ext uri="{FF2B5EF4-FFF2-40B4-BE49-F238E27FC236}">
                <a16:creationId xmlns:a16="http://schemas.microsoft.com/office/drawing/2014/main" id="{34B59780-EF8F-4EE2-8F9E-C062791E9E37}"/>
              </a:ext>
            </a:extLst>
          </p:cNvPr>
          <p:cNvSpPr>
            <a:spLocks noGrp="1"/>
          </p:cNvSpPr>
          <p:nvPr>
            <p:ph idx="1"/>
          </p:nvPr>
        </p:nvSpPr>
        <p:spPr/>
        <p:txBody>
          <a:bodyPr/>
          <a:lstStyle/>
          <a:p>
            <a:r>
              <a:rPr lang="en-US" dirty="0"/>
              <a:t>St. Thomas Aquinas’s prayer before study:</a:t>
            </a:r>
          </a:p>
          <a:p>
            <a:pPr lvl="1"/>
            <a:r>
              <a:rPr lang="en-US" dirty="0"/>
              <a:t>Ineffable Creator, you are proclaimed the true font of light and wisdom, and the primal origin raised high beyond all things. Pour forth a ray of your brightness into the darkened places of my mind; disperse from my soul the twofold darkness into which I was born: sin and ignorance. You make eloquent the tongues of infants. Refine my speech and pour forth upon my lips the goodness of your blessing. Grant to me keenness of mind, capacity to remember, skill in learning, subtlety to interpret, and eloquence in speech. May you guide the beginning of my work, direct its progress, and bring it to completion. You who are true God and true Man, who live and reign, world without end. Amen. </a:t>
            </a:r>
          </a:p>
        </p:txBody>
      </p:sp>
      <p:sp>
        <p:nvSpPr>
          <p:cNvPr id="4" name="Footer Placeholder 3">
            <a:extLst>
              <a:ext uri="{FF2B5EF4-FFF2-40B4-BE49-F238E27FC236}">
                <a16:creationId xmlns:a16="http://schemas.microsoft.com/office/drawing/2014/main" id="{D75749E3-FBD6-4B8A-8627-6E5F2E95221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369E575-896F-49AE-ACCB-AAFBA5FFDA36}"/>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342046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F1511-B34D-4845-8DEE-D056B9BF258F}"/>
              </a:ext>
            </a:extLst>
          </p:cNvPr>
          <p:cNvSpPr>
            <a:spLocks noGrp="1"/>
          </p:cNvSpPr>
          <p:nvPr>
            <p:ph type="title"/>
          </p:nvPr>
        </p:nvSpPr>
        <p:spPr/>
        <p:txBody>
          <a:bodyPr/>
          <a:lstStyle/>
          <a:p>
            <a:r>
              <a:rPr lang="en-US" dirty="0"/>
              <a:t>About Me</a:t>
            </a:r>
          </a:p>
        </p:txBody>
      </p:sp>
      <p:sp>
        <p:nvSpPr>
          <p:cNvPr id="3" name="Content Placeholder 2">
            <a:extLst>
              <a:ext uri="{FF2B5EF4-FFF2-40B4-BE49-F238E27FC236}">
                <a16:creationId xmlns:a16="http://schemas.microsoft.com/office/drawing/2014/main" id="{97E0F0F0-6EF3-4239-A67D-B39950A3ABAC}"/>
              </a:ext>
            </a:extLst>
          </p:cNvPr>
          <p:cNvSpPr>
            <a:spLocks noGrp="1"/>
          </p:cNvSpPr>
          <p:nvPr>
            <p:ph idx="1"/>
          </p:nvPr>
        </p:nvSpPr>
        <p:spPr/>
        <p:txBody>
          <a:bodyPr>
            <a:normAutofit/>
          </a:bodyPr>
          <a:lstStyle/>
          <a:p>
            <a:endParaRPr lang="en-US" dirty="0"/>
          </a:p>
        </p:txBody>
      </p:sp>
      <p:sp>
        <p:nvSpPr>
          <p:cNvPr id="4" name="Footer Placeholder 3">
            <a:extLst>
              <a:ext uri="{FF2B5EF4-FFF2-40B4-BE49-F238E27FC236}">
                <a16:creationId xmlns:a16="http://schemas.microsoft.com/office/drawing/2014/main" id="{1FAD13EF-160A-46B7-9B38-5480EF646DE3}"/>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C2FAF1E3-3A2C-4191-B22B-172210A3CA0F}"/>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2966523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45778-1718-4979-AF66-A69F4EDBF6A7}"/>
              </a:ext>
            </a:extLst>
          </p:cNvPr>
          <p:cNvSpPr>
            <a:spLocks noGrp="1"/>
          </p:cNvSpPr>
          <p:nvPr>
            <p:ph type="title"/>
          </p:nvPr>
        </p:nvSpPr>
        <p:spPr/>
        <p:txBody>
          <a:bodyPr/>
          <a:lstStyle/>
          <a:p>
            <a:r>
              <a:rPr lang="en-US" dirty="0"/>
              <a:t>Tonight’s Agenda</a:t>
            </a:r>
          </a:p>
        </p:txBody>
      </p:sp>
      <p:sp>
        <p:nvSpPr>
          <p:cNvPr id="3" name="Content Placeholder 2">
            <a:extLst>
              <a:ext uri="{FF2B5EF4-FFF2-40B4-BE49-F238E27FC236}">
                <a16:creationId xmlns:a16="http://schemas.microsoft.com/office/drawing/2014/main" id="{22CACEE0-15B2-4849-9DFB-1EE46554417A}"/>
              </a:ext>
            </a:extLst>
          </p:cNvPr>
          <p:cNvSpPr>
            <a:spLocks noGrp="1"/>
          </p:cNvSpPr>
          <p:nvPr>
            <p:ph idx="1"/>
          </p:nvPr>
        </p:nvSpPr>
        <p:spPr/>
        <p:txBody>
          <a:bodyPr/>
          <a:lstStyle/>
          <a:p>
            <a:r>
              <a:rPr lang="en-US" dirty="0"/>
              <a:t>Greeting and Registration (10 minutes)</a:t>
            </a:r>
          </a:p>
          <a:p>
            <a:r>
              <a:rPr lang="en-US" dirty="0"/>
              <a:t>Large Group Gathering (20 minutes)</a:t>
            </a:r>
          </a:p>
          <a:p>
            <a:pPr lvl="1"/>
            <a:r>
              <a:rPr lang="en-US" dirty="0"/>
              <a:t>Welcome and Opening Prayer</a:t>
            </a:r>
          </a:p>
          <a:p>
            <a:pPr lvl="1"/>
            <a:r>
              <a:rPr lang="en-US" dirty="0"/>
              <a:t>Introduction of Study and Logistics</a:t>
            </a:r>
          </a:p>
          <a:p>
            <a:r>
              <a:rPr lang="en-US" dirty="0"/>
              <a:t>Small Group Gathering (20 minutes)</a:t>
            </a:r>
          </a:p>
          <a:p>
            <a:pPr lvl="1"/>
            <a:r>
              <a:rPr lang="en-US" dirty="0"/>
              <a:t>Welcome and Introductions</a:t>
            </a:r>
          </a:p>
          <a:p>
            <a:pPr lvl="1"/>
            <a:r>
              <a:rPr lang="en-US" dirty="0"/>
              <a:t>Review discussion group guidelines</a:t>
            </a:r>
          </a:p>
          <a:p>
            <a:r>
              <a:rPr lang="en-US" dirty="0"/>
              <a:t>Lecture and Closing Prayer (40 minutes)</a:t>
            </a:r>
          </a:p>
          <a:p>
            <a:pPr lvl="1"/>
            <a:endParaRPr lang="en-US" dirty="0"/>
          </a:p>
        </p:txBody>
      </p:sp>
      <p:sp>
        <p:nvSpPr>
          <p:cNvPr id="4" name="Footer Placeholder 3">
            <a:extLst>
              <a:ext uri="{FF2B5EF4-FFF2-40B4-BE49-F238E27FC236}">
                <a16:creationId xmlns:a16="http://schemas.microsoft.com/office/drawing/2014/main" id="{1B7F28CF-A668-4637-8B73-12BA41244557}"/>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C79B4E6-ADAA-4E71-B310-FF79085F3905}"/>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3595064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351B8-743E-475C-A99C-4893DBA9C284}"/>
              </a:ext>
            </a:extLst>
          </p:cNvPr>
          <p:cNvSpPr>
            <a:spLocks noGrp="1"/>
          </p:cNvSpPr>
          <p:nvPr>
            <p:ph type="title"/>
          </p:nvPr>
        </p:nvSpPr>
        <p:spPr/>
        <p:txBody>
          <a:bodyPr/>
          <a:lstStyle/>
          <a:p>
            <a:r>
              <a:rPr lang="en-US" dirty="0"/>
              <a:t>Duration and Format</a:t>
            </a:r>
          </a:p>
        </p:txBody>
      </p:sp>
      <p:sp>
        <p:nvSpPr>
          <p:cNvPr id="3" name="Content Placeholder 2">
            <a:extLst>
              <a:ext uri="{FF2B5EF4-FFF2-40B4-BE49-F238E27FC236}">
                <a16:creationId xmlns:a16="http://schemas.microsoft.com/office/drawing/2014/main" id="{6CAC713E-E75E-4880-9BFA-FA139FC67C98}"/>
              </a:ext>
            </a:extLst>
          </p:cNvPr>
          <p:cNvSpPr>
            <a:spLocks noGrp="1"/>
          </p:cNvSpPr>
          <p:nvPr>
            <p:ph idx="1"/>
          </p:nvPr>
        </p:nvSpPr>
        <p:spPr/>
        <p:txBody>
          <a:bodyPr/>
          <a:lstStyle/>
          <a:p>
            <a:r>
              <a:rPr lang="en-US" dirty="0"/>
              <a:t>8 weeks</a:t>
            </a:r>
          </a:p>
          <a:p>
            <a:pPr lvl="1"/>
            <a:r>
              <a:rPr lang="en-US" dirty="0"/>
              <a:t>We will skip Spring Break week (March 11</a:t>
            </a:r>
            <a:r>
              <a:rPr lang="en-US" baseline="30000" dirty="0"/>
              <a:t>th</a:t>
            </a:r>
            <a:r>
              <a:rPr lang="en-US" dirty="0"/>
              <a:t>-15</a:t>
            </a:r>
            <a:r>
              <a:rPr lang="en-US" baseline="30000" dirty="0"/>
              <a:t>th</a:t>
            </a:r>
            <a:r>
              <a:rPr lang="en-US" dirty="0"/>
              <a:t>) and Holy Week (April 15</a:t>
            </a:r>
            <a:r>
              <a:rPr lang="en-US" baseline="30000" dirty="0"/>
              <a:t>th</a:t>
            </a:r>
            <a:r>
              <a:rPr lang="en-US" dirty="0"/>
              <a:t> – 19</a:t>
            </a:r>
            <a:r>
              <a:rPr lang="en-US" baseline="30000" dirty="0"/>
              <a:t>th</a:t>
            </a:r>
            <a:r>
              <a:rPr lang="en-US" dirty="0"/>
              <a:t>) and finish on April 25</a:t>
            </a:r>
            <a:r>
              <a:rPr lang="en-US" baseline="30000" dirty="0"/>
              <a:t>th</a:t>
            </a:r>
            <a:r>
              <a:rPr lang="en-US" dirty="0"/>
              <a:t>.</a:t>
            </a:r>
          </a:p>
          <a:p>
            <a:r>
              <a:rPr lang="en-US" dirty="0"/>
              <a:t>After the first week</a:t>
            </a:r>
          </a:p>
          <a:p>
            <a:pPr lvl="1"/>
            <a:r>
              <a:rPr lang="en-US" dirty="0"/>
              <a:t>Begin with a prayer and a few brief remarks (10 minutes)</a:t>
            </a:r>
          </a:p>
          <a:p>
            <a:pPr lvl="1"/>
            <a:r>
              <a:rPr lang="en-US" dirty="0"/>
              <a:t>Go into your groups and discuss the questions in the weekly package for that weeks presentation (40 minutes)</a:t>
            </a:r>
          </a:p>
          <a:p>
            <a:pPr lvl="1"/>
            <a:r>
              <a:rPr lang="en-US" dirty="0"/>
              <a:t>Return to the large group for lecture, questions and closing prayer (40 minutes)</a:t>
            </a:r>
          </a:p>
          <a:p>
            <a:pPr lvl="1"/>
            <a:r>
              <a:rPr lang="en-US" dirty="0"/>
              <a:t>You will receive the next week’s package at the end of class</a:t>
            </a:r>
          </a:p>
        </p:txBody>
      </p:sp>
      <p:sp>
        <p:nvSpPr>
          <p:cNvPr id="4" name="Footer Placeholder 3">
            <a:extLst>
              <a:ext uri="{FF2B5EF4-FFF2-40B4-BE49-F238E27FC236}">
                <a16:creationId xmlns:a16="http://schemas.microsoft.com/office/drawing/2014/main" id="{38969496-EBE9-46F7-BC7D-42E93186FECF}"/>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EC6FAFC-59B7-4295-9F69-FA1A0B770A07}"/>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545457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A8CA3D-7A3C-477F-BFE2-B0FFF7D0698B}"/>
              </a:ext>
            </a:extLst>
          </p:cNvPr>
          <p:cNvSpPr>
            <a:spLocks noGrp="1"/>
          </p:cNvSpPr>
          <p:nvPr>
            <p:ph type="title"/>
          </p:nvPr>
        </p:nvSpPr>
        <p:spPr/>
        <p:txBody>
          <a:bodyPr/>
          <a:lstStyle/>
          <a:p>
            <a:r>
              <a:rPr lang="en-US" dirty="0"/>
              <a:t>Resources</a:t>
            </a:r>
          </a:p>
        </p:txBody>
      </p:sp>
      <p:sp>
        <p:nvSpPr>
          <p:cNvPr id="5" name="Content Placeholder 4">
            <a:extLst>
              <a:ext uri="{FF2B5EF4-FFF2-40B4-BE49-F238E27FC236}">
                <a16:creationId xmlns:a16="http://schemas.microsoft.com/office/drawing/2014/main" id="{745E5DD9-22E1-4457-AA83-12E2A68378BC}"/>
              </a:ext>
            </a:extLst>
          </p:cNvPr>
          <p:cNvSpPr>
            <a:spLocks noGrp="1"/>
          </p:cNvSpPr>
          <p:nvPr>
            <p:ph idx="1"/>
          </p:nvPr>
        </p:nvSpPr>
        <p:spPr/>
        <p:txBody>
          <a:bodyPr>
            <a:normAutofit lnSpcReduction="10000"/>
          </a:bodyPr>
          <a:lstStyle/>
          <a:p>
            <a:r>
              <a:rPr lang="en-US" dirty="0"/>
              <a:t>Wright, N. T. </a:t>
            </a:r>
            <a:r>
              <a:rPr lang="en-US" i="1" dirty="0"/>
              <a:t>Paul: A Biography</a:t>
            </a:r>
            <a:r>
              <a:rPr lang="en-US" dirty="0"/>
              <a:t>. San Francisco: HarperOne, 2018.</a:t>
            </a:r>
          </a:p>
          <a:p>
            <a:r>
              <a:rPr lang="en-US" dirty="0"/>
              <a:t>Wright, N. T. </a:t>
            </a:r>
            <a:r>
              <a:rPr lang="en-US" i="1" dirty="0"/>
              <a:t>Paul: Fresh Perspectives</a:t>
            </a:r>
            <a:r>
              <a:rPr lang="en-US" dirty="0"/>
              <a:t>. London: Society for Promoting Christian Knowledge, 2005.</a:t>
            </a:r>
          </a:p>
          <a:p>
            <a:r>
              <a:rPr lang="en-US" dirty="0"/>
              <a:t>Hill, Wesley. </a:t>
            </a:r>
            <a:r>
              <a:rPr lang="en-US" i="1" dirty="0"/>
              <a:t>Paul and the Trinity: Persons, Relations, and the Pauline Letters</a:t>
            </a:r>
            <a:r>
              <a:rPr lang="en-US" dirty="0"/>
              <a:t>. Grand Rapids; Cambridge, U.K.: William B. Eerdmans Publishing Company, 2015.</a:t>
            </a:r>
            <a:endParaRPr lang="en-US" i="1" dirty="0"/>
          </a:p>
          <a:p>
            <a:r>
              <a:rPr lang="en-US" i="1" dirty="0"/>
              <a:t>The Ignatius Catholic Study Bible: The New Testament. San Francisco: Ignatius Press, 2010.</a:t>
            </a:r>
          </a:p>
          <a:p>
            <a:r>
              <a:rPr lang="en-US" dirty="0"/>
              <a:t>Hahn, Scott, ed. </a:t>
            </a:r>
            <a:r>
              <a:rPr lang="en-US" i="1" dirty="0"/>
              <a:t>Catholic Bible Dictionary. New York: Doubleday, 2009.</a:t>
            </a:r>
          </a:p>
          <a:p>
            <a:r>
              <a:rPr lang="en-US" dirty="0"/>
              <a:t>Catholic Church. </a:t>
            </a:r>
            <a:r>
              <a:rPr lang="en-US" i="1" dirty="0"/>
              <a:t>Catechism of the Catholic Church. 2nd Ed. Washington, DC: United States Catholic Conference, 2000.</a:t>
            </a:r>
          </a:p>
          <a:p>
            <a:r>
              <a:rPr lang="en-US" dirty="0"/>
              <a:t>Others noted in the footnotes of the lecture notes.</a:t>
            </a:r>
          </a:p>
          <a:p>
            <a:endParaRPr lang="en-US" dirty="0"/>
          </a:p>
        </p:txBody>
      </p:sp>
      <p:sp>
        <p:nvSpPr>
          <p:cNvPr id="2" name="Footer Placeholder 1">
            <a:extLst>
              <a:ext uri="{FF2B5EF4-FFF2-40B4-BE49-F238E27FC236}">
                <a16:creationId xmlns:a16="http://schemas.microsoft.com/office/drawing/2014/main" id="{55F95BF7-44CD-495A-8584-4A6F550A20F5}"/>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3" name="Slide Number Placeholder 2">
            <a:extLst>
              <a:ext uri="{FF2B5EF4-FFF2-40B4-BE49-F238E27FC236}">
                <a16:creationId xmlns:a16="http://schemas.microsoft.com/office/drawing/2014/main" id="{69749731-8137-45BB-94FD-F49EF7717C7A}"/>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1063510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C3790-E3CA-426B-9EA1-DE3F06776F58}"/>
              </a:ext>
            </a:extLst>
          </p:cNvPr>
          <p:cNvSpPr>
            <a:spLocks noGrp="1"/>
          </p:cNvSpPr>
          <p:nvPr>
            <p:ph type="title"/>
          </p:nvPr>
        </p:nvSpPr>
        <p:spPr/>
        <p:txBody>
          <a:bodyPr/>
          <a:lstStyle/>
          <a:p>
            <a:r>
              <a:rPr lang="en-US" dirty="0"/>
              <a:t>Comments on Structure</a:t>
            </a:r>
          </a:p>
        </p:txBody>
      </p:sp>
      <p:sp>
        <p:nvSpPr>
          <p:cNvPr id="3" name="Content Placeholder 2">
            <a:extLst>
              <a:ext uri="{FF2B5EF4-FFF2-40B4-BE49-F238E27FC236}">
                <a16:creationId xmlns:a16="http://schemas.microsoft.com/office/drawing/2014/main" id="{D48C5145-6703-408A-A3D9-2AF9D50D0FE1}"/>
              </a:ext>
            </a:extLst>
          </p:cNvPr>
          <p:cNvSpPr>
            <a:spLocks noGrp="1"/>
          </p:cNvSpPr>
          <p:nvPr>
            <p:ph idx="1"/>
          </p:nvPr>
        </p:nvSpPr>
        <p:spPr/>
        <p:txBody>
          <a:bodyPr/>
          <a:lstStyle/>
          <a:p>
            <a:r>
              <a:rPr lang="en-US" dirty="0"/>
              <a:t>First five weeks will cover Paul’s life through the latter part of Acts – historical in nature</a:t>
            </a:r>
          </a:p>
          <a:p>
            <a:pPr lvl="1"/>
            <a:r>
              <a:rPr lang="en-US" dirty="0"/>
              <a:t>Childhood through “conversion</a:t>
            </a:r>
          </a:p>
          <a:p>
            <a:pPr lvl="1"/>
            <a:r>
              <a:rPr lang="en-US" dirty="0"/>
              <a:t>First journey and Jerusalem Council</a:t>
            </a:r>
          </a:p>
          <a:p>
            <a:pPr lvl="1"/>
            <a:r>
              <a:rPr lang="en-US" dirty="0"/>
              <a:t>Primarily second journey</a:t>
            </a:r>
          </a:p>
          <a:p>
            <a:pPr lvl="1"/>
            <a:r>
              <a:rPr lang="en-US" dirty="0"/>
              <a:t>Primarily third journey</a:t>
            </a:r>
          </a:p>
          <a:p>
            <a:pPr lvl="1"/>
            <a:r>
              <a:rPr lang="en-US" dirty="0"/>
              <a:t>Journey to Rome and death</a:t>
            </a:r>
          </a:p>
          <a:p>
            <a:r>
              <a:rPr lang="en-US" dirty="0"/>
              <a:t>Expect a little more reading than in the past and questions will be more opened-ended, reflective</a:t>
            </a:r>
          </a:p>
          <a:p>
            <a:endParaRPr lang="en-US" dirty="0"/>
          </a:p>
        </p:txBody>
      </p:sp>
      <p:sp>
        <p:nvSpPr>
          <p:cNvPr id="4" name="Footer Placeholder 3">
            <a:extLst>
              <a:ext uri="{FF2B5EF4-FFF2-40B4-BE49-F238E27FC236}">
                <a16:creationId xmlns:a16="http://schemas.microsoft.com/office/drawing/2014/main" id="{C1930CBB-D1FF-435D-93BB-9539A7F8A138}"/>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BDF603A3-206F-44ED-8EBF-FAC4D8AC012B}"/>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565319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81B5F-EC5E-4E72-82A7-C979D00C045C}"/>
              </a:ext>
            </a:extLst>
          </p:cNvPr>
          <p:cNvSpPr>
            <a:spLocks noGrp="1"/>
          </p:cNvSpPr>
          <p:nvPr>
            <p:ph type="title"/>
          </p:nvPr>
        </p:nvSpPr>
        <p:spPr/>
        <p:txBody>
          <a:bodyPr/>
          <a:lstStyle/>
          <a:p>
            <a:r>
              <a:rPr lang="en-US" dirty="0"/>
              <a:t>Comments on Structure (continued)</a:t>
            </a:r>
          </a:p>
        </p:txBody>
      </p:sp>
      <p:sp>
        <p:nvSpPr>
          <p:cNvPr id="3" name="Content Placeholder 2">
            <a:extLst>
              <a:ext uri="{FF2B5EF4-FFF2-40B4-BE49-F238E27FC236}">
                <a16:creationId xmlns:a16="http://schemas.microsoft.com/office/drawing/2014/main" id="{C0697B58-4973-49C9-9CB3-421BD7F16682}"/>
              </a:ext>
            </a:extLst>
          </p:cNvPr>
          <p:cNvSpPr>
            <a:spLocks noGrp="1"/>
          </p:cNvSpPr>
          <p:nvPr>
            <p:ph idx="1"/>
          </p:nvPr>
        </p:nvSpPr>
        <p:spPr/>
        <p:txBody>
          <a:bodyPr/>
          <a:lstStyle/>
          <a:p>
            <a:r>
              <a:rPr lang="en-US" dirty="0"/>
              <a:t>Last three weeks will cover Paul’s Theology</a:t>
            </a:r>
          </a:p>
          <a:p>
            <a:pPr lvl="1"/>
            <a:r>
              <a:rPr lang="en-US" dirty="0"/>
              <a:t>Trinity</a:t>
            </a:r>
          </a:p>
          <a:p>
            <a:pPr lvl="1"/>
            <a:r>
              <a:rPr lang="en-US" dirty="0"/>
              <a:t>Salvation</a:t>
            </a:r>
          </a:p>
          <a:p>
            <a:pPr lvl="1"/>
            <a:r>
              <a:rPr lang="en-US" dirty="0"/>
              <a:t>Church</a:t>
            </a:r>
          </a:p>
          <a:p>
            <a:r>
              <a:rPr lang="en-US" dirty="0"/>
              <a:t>Will cover readings from his writings on the subjects</a:t>
            </a:r>
          </a:p>
          <a:p>
            <a:r>
              <a:rPr lang="en-US" dirty="0"/>
              <a:t>After each session, I will post the lecture notes on my website, </a:t>
            </a:r>
            <a:r>
              <a:rPr lang="en-US" dirty="0">
                <a:hlinkClick r:id="rId3"/>
              </a:rPr>
              <a:t>www.therelentlesscatholic.com</a:t>
            </a:r>
            <a:endParaRPr lang="en-US" dirty="0"/>
          </a:p>
          <a:p>
            <a:endParaRPr lang="en-US" dirty="0"/>
          </a:p>
        </p:txBody>
      </p:sp>
      <p:sp>
        <p:nvSpPr>
          <p:cNvPr id="4" name="Footer Placeholder 3">
            <a:extLst>
              <a:ext uri="{FF2B5EF4-FFF2-40B4-BE49-F238E27FC236}">
                <a16:creationId xmlns:a16="http://schemas.microsoft.com/office/drawing/2014/main" id="{CCA6A06C-180E-4D21-87AB-1DBDE4B8C2DD}"/>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664F797-5032-495E-A467-F85F6FB769F4}"/>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2257463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1FF09-4D90-4407-8AB3-FF33E8008219}"/>
              </a:ext>
            </a:extLst>
          </p:cNvPr>
          <p:cNvSpPr>
            <a:spLocks noGrp="1"/>
          </p:cNvSpPr>
          <p:nvPr>
            <p:ph type="title"/>
          </p:nvPr>
        </p:nvSpPr>
        <p:spPr/>
        <p:txBody>
          <a:bodyPr/>
          <a:lstStyle/>
          <a:p>
            <a:r>
              <a:rPr lang="en-US" dirty="0"/>
              <a:t>Commitments and Requests</a:t>
            </a:r>
          </a:p>
        </p:txBody>
      </p:sp>
      <p:sp>
        <p:nvSpPr>
          <p:cNvPr id="3" name="Content Placeholder 2">
            <a:extLst>
              <a:ext uri="{FF2B5EF4-FFF2-40B4-BE49-F238E27FC236}">
                <a16:creationId xmlns:a16="http://schemas.microsoft.com/office/drawing/2014/main" id="{1A4DB5B2-6726-4502-AE2B-84B738831650}"/>
              </a:ext>
            </a:extLst>
          </p:cNvPr>
          <p:cNvSpPr>
            <a:spLocks noGrp="1"/>
          </p:cNvSpPr>
          <p:nvPr>
            <p:ph idx="1"/>
          </p:nvPr>
        </p:nvSpPr>
        <p:spPr/>
        <p:txBody>
          <a:bodyPr>
            <a:normAutofit/>
          </a:bodyPr>
          <a:lstStyle/>
          <a:p>
            <a:r>
              <a:rPr lang="en-US" dirty="0"/>
              <a:t>What I commit to you </a:t>
            </a:r>
          </a:p>
          <a:p>
            <a:pPr lvl="1"/>
            <a:r>
              <a:rPr lang="en-US" dirty="0"/>
              <a:t>That we will be done by 8:30 (</a:t>
            </a:r>
            <a:r>
              <a:rPr lang="en-US" dirty="0" err="1"/>
              <a:t>ish</a:t>
            </a:r>
            <a:r>
              <a:rPr lang="en-US" dirty="0"/>
              <a:t>) each week</a:t>
            </a:r>
          </a:p>
          <a:p>
            <a:pPr lvl="1"/>
            <a:r>
              <a:rPr lang="en-US" dirty="0"/>
              <a:t>I will come prepared</a:t>
            </a:r>
          </a:p>
          <a:p>
            <a:pPr lvl="1"/>
            <a:r>
              <a:rPr lang="en-US" dirty="0"/>
              <a:t>If I cannot answer a question, I will try to address it in the opening remarks of the next class, if possible</a:t>
            </a:r>
          </a:p>
          <a:p>
            <a:r>
              <a:rPr lang="en-US" dirty="0"/>
              <a:t>What I ask of you</a:t>
            </a:r>
          </a:p>
          <a:p>
            <a:pPr lvl="1"/>
            <a:r>
              <a:rPr lang="en-US" dirty="0"/>
              <a:t>Bring your bible to class (NAB, RSVCE, NRSVCE) and when we get to the last three weeks, also bring a Catechism.</a:t>
            </a:r>
          </a:p>
          <a:p>
            <a:pPr lvl="1"/>
            <a:r>
              <a:rPr lang="en-US" dirty="0"/>
              <a:t>Do the readings and questions and come to class prepared</a:t>
            </a:r>
          </a:p>
          <a:p>
            <a:pPr lvl="1"/>
            <a:r>
              <a:rPr lang="en-US" dirty="0"/>
              <a:t>Try and spend a little time each day in the scripture</a:t>
            </a:r>
          </a:p>
          <a:p>
            <a:pPr lvl="1"/>
            <a:r>
              <a:rPr lang="en-US" dirty="0"/>
              <a:t>If you think we can do a better job (structure, depth of issues, etc.), let us know</a:t>
            </a:r>
          </a:p>
          <a:p>
            <a:endParaRPr lang="en-US" dirty="0"/>
          </a:p>
        </p:txBody>
      </p:sp>
      <p:sp>
        <p:nvSpPr>
          <p:cNvPr id="4" name="Footer Placeholder 3">
            <a:extLst>
              <a:ext uri="{FF2B5EF4-FFF2-40B4-BE49-F238E27FC236}">
                <a16:creationId xmlns:a16="http://schemas.microsoft.com/office/drawing/2014/main" id="{26BAFAFF-A226-4EF3-9F00-8C4C4BB220EA}"/>
              </a:ext>
            </a:extLst>
          </p:cNvPr>
          <p:cNvSpPr>
            <a:spLocks noGrp="1"/>
          </p:cNvSpPr>
          <p:nvPr>
            <p:ph type="ftr" sz="quarter" idx="11"/>
          </p:nvPr>
        </p:nvSpPr>
        <p:spPr/>
        <p:txBody>
          <a:bodyPr/>
          <a:lstStyle/>
          <a:p>
            <a:r>
              <a:rPr lang="en-US" b="1"/>
              <a:t>©Copyright, 2018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47831A00-25A2-4003-AFA5-5AA1C2EE7F44}"/>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382039567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1987</TotalTime>
  <Words>797</Words>
  <Application>Microsoft Office PowerPoint</Application>
  <PresentationFormat>Widescreen</PresentationFormat>
  <Paragraphs>83</Paragraphs>
  <Slides>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Calibri Light</vt:lpstr>
      <vt:lpstr>Trebuchet MS</vt:lpstr>
      <vt:lpstr>Wingdings 3</vt:lpstr>
      <vt:lpstr>Facet</vt:lpstr>
      <vt:lpstr>Custom Design</vt:lpstr>
      <vt:lpstr>The Life and Writings of  St. Paul</vt:lpstr>
      <vt:lpstr>Opening Prayer</vt:lpstr>
      <vt:lpstr>About Me</vt:lpstr>
      <vt:lpstr>Tonight’s Agenda</vt:lpstr>
      <vt:lpstr>Duration and Format</vt:lpstr>
      <vt:lpstr>Resources</vt:lpstr>
      <vt:lpstr>Comments on Structure</vt:lpstr>
      <vt:lpstr>Comments on Structure (continued)</vt:lpstr>
      <vt:lpstr>Commitments and Requests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39</cp:revision>
  <cp:lastPrinted>2019-02-21T16:26:14Z</cp:lastPrinted>
  <dcterms:created xsi:type="dcterms:W3CDTF">2017-09-26T22:01:53Z</dcterms:created>
  <dcterms:modified xsi:type="dcterms:W3CDTF">2019-04-26T19:28:08Z</dcterms:modified>
</cp:coreProperties>
</file>