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7"/>
  </p:notesMasterIdLst>
  <p:sldIdLst>
    <p:sldId id="256" r:id="rId2"/>
    <p:sldId id="287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70" r:id="rId16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4/26/2019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Life and Writings of</a:t>
            </a:r>
            <a:br>
              <a:rPr lang="en-US" dirty="0"/>
            </a:br>
            <a:r>
              <a:rPr lang="en-US" dirty="0"/>
              <a:t>St. Paul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4: The Remainder of the Third Journey and Paul’s Return to Jerusalem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85C26-BDB7-4083-BA66-42F4B8041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Leaving Ephesus and Going to Greece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2A6E1-FCF1-46E2-AFC1-6A67220D9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Paul released from prison and may have gone to visit Philemon and Onesimus in Colossae before heading to Macedonia, as said in Acts.</a:t>
            </a:r>
          </a:p>
          <a:p>
            <a:r>
              <a:rPr lang="en-US" dirty="0"/>
              <a:t>Probably visited the churches in Philippi and Thessalonica before heading to Greece.  </a:t>
            </a:r>
          </a:p>
          <a:p>
            <a:r>
              <a:rPr lang="en-US" dirty="0"/>
              <a:t>May be heading back to </a:t>
            </a:r>
            <a:r>
              <a:rPr lang="en-US" dirty="0" err="1"/>
              <a:t>Corinthe</a:t>
            </a:r>
            <a:r>
              <a:rPr lang="en-US" dirty="0"/>
              <a:t>.  Before arriving, he wrote two letters</a:t>
            </a:r>
          </a:p>
          <a:p>
            <a:pPr lvl="1"/>
            <a:r>
              <a:rPr lang="en-US" dirty="0"/>
              <a:t>The Severe Letter (2</a:t>
            </a:r>
            <a:r>
              <a:rPr lang="en-US" baseline="30000" dirty="0"/>
              <a:t>nd</a:t>
            </a:r>
            <a:r>
              <a:rPr lang="en-US" dirty="0"/>
              <a:t> Corinthians 2:4, 7:8-9) which has not survived</a:t>
            </a:r>
          </a:p>
          <a:p>
            <a:pPr lvl="1"/>
            <a:r>
              <a:rPr lang="en-US" dirty="0"/>
              <a:t>What we know as 2</a:t>
            </a:r>
            <a:r>
              <a:rPr lang="en-US" baseline="30000" dirty="0"/>
              <a:t>nd</a:t>
            </a:r>
            <a:r>
              <a:rPr lang="en-US" dirty="0"/>
              <a:t> Corinthians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028F9-328C-4BAA-A1D7-771F991AE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AACFE-BAF9-4F5E-9805-883B91E89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525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642-FE18-44D8-8A3C-B2F678EC0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Leaving Ephesus and Going to Greece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EADAC-6F8E-4D59-951C-E1A9223FA9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Corinthians</a:t>
            </a:r>
          </a:p>
          <a:p>
            <a:pPr lvl="1"/>
            <a:r>
              <a:rPr lang="en-US" dirty="0"/>
              <a:t>Completely different feel from other letters</a:t>
            </a:r>
          </a:p>
          <a:p>
            <a:pPr lvl="2"/>
            <a:r>
              <a:rPr lang="en-US" dirty="0"/>
              <a:t>Paul appears depressed and exhausted</a:t>
            </a:r>
          </a:p>
          <a:p>
            <a:pPr lvl="2"/>
            <a:r>
              <a:rPr lang="en-US" dirty="0"/>
              <a:t>Wording is disjointed and repetitive</a:t>
            </a:r>
          </a:p>
          <a:p>
            <a:pPr lvl="2"/>
            <a:r>
              <a:rPr lang="en-US" dirty="0"/>
              <a:t>This has led some to believe that it was not written by Paul</a:t>
            </a:r>
          </a:p>
          <a:p>
            <a:pPr lvl="2"/>
            <a:r>
              <a:rPr lang="en-US" dirty="0"/>
              <a:t>However, there may be reasons</a:t>
            </a:r>
          </a:p>
          <a:p>
            <a:pPr lvl="3"/>
            <a:r>
              <a:rPr lang="en-US" dirty="0"/>
              <a:t>Paul has just been released from prison</a:t>
            </a:r>
          </a:p>
          <a:p>
            <a:pPr lvl="3"/>
            <a:r>
              <a:rPr lang="en-US" dirty="0"/>
              <a:t>The Church in Corinth has turned against him.</a:t>
            </a:r>
          </a:p>
          <a:p>
            <a:pPr lvl="1"/>
            <a:r>
              <a:rPr lang="en-US" dirty="0"/>
              <a:t>Supports his own apostolic authority</a:t>
            </a:r>
          </a:p>
          <a:p>
            <a:pPr lvl="1"/>
            <a:r>
              <a:rPr lang="en-US" dirty="0"/>
              <a:t>Early on Paul is bursting with joy that some are returning to him</a:t>
            </a:r>
          </a:p>
          <a:p>
            <a:pPr lvl="1"/>
            <a:r>
              <a:rPr lang="en-US" dirty="0"/>
              <a:t>Later he is angry and frustrated that others are being defiant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24CD03-F7B9-43AD-ACD3-657DE810F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E2845-6FE3-4EB5-A26F-210AE6D60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594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45963-7751-4D93-96A2-ACB1FC38A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Leaving Ephesus and Going to Greece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1CE31-CCA5-47AE-99E3-0A3DA3E59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Corinth, Paul penned his most famous letter, Romans</a:t>
            </a:r>
          </a:p>
          <a:p>
            <a:r>
              <a:rPr lang="en-US" dirty="0"/>
              <a:t>Romans is different – careful and powerful structure</a:t>
            </a:r>
          </a:p>
          <a:p>
            <a:r>
              <a:rPr lang="en-US" dirty="0"/>
              <a:t>Martin Luther used Romans to support “faith alone” position</a:t>
            </a:r>
          </a:p>
          <a:p>
            <a:r>
              <a:rPr lang="en-US" dirty="0"/>
              <a:t>Three primary reasons for the letter</a:t>
            </a:r>
          </a:p>
          <a:p>
            <a:pPr lvl="1"/>
            <a:r>
              <a:rPr lang="en-US" dirty="0"/>
              <a:t>Paul introduces himself for a planned visit</a:t>
            </a:r>
          </a:p>
          <a:p>
            <a:pPr lvl="1"/>
            <a:r>
              <a:rPr lang="en-US" dirty="0"/>
              <a:t>Paul plans to move his work into the area of Spain and wants to use Rome as his new base</a:t>
            </a:r>
          </a:p>
          <a:p>
            <a:pPr lvl="1"/>
            <a:r>
              <a:rPr lang="en-US" dirty="0"/>
              <a:t>There are tensions between the Jewish Jesus followers and the non-Jewish Jesus followers</a:t>
            </a:r>
          </a:p>
          <a:p>
            <a:pPr lvl="2"/>
            <a:r>
              <a:rPr lang="en-US" dirty="0"/>
              <a:t>A lot of boasting going on!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4444D3-8F18-4698-B6F6-C521D5244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CC19C-7EF0-4BA8-8EAF-4BDD8FC26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83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20E76-24CD-4393-9CFF-C7AA66A07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Jerusalem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7118A-CAD8-4103-9CB4-5DA50A0B7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three months in Corinth (?), Paul starts making his way back to Jerusalem</a:t>
            </a:r>
          </a:p>
          <a:p>
            <a:r>
              <a:rPr lang="en-US" dirty="0"/>
              <a:t>Eutychus falls out a window??</a:t>
            </a:r>
          </a:p>
          <a:p>
            <a:r>
              <a:rPr lang="en-US" dirty="0"/>
              <a:t>He avoids Ephesus on his way back</a:t>
            </a:r>
          </a:p>
          <a:p>
            <a:r>
              <a:rPr lang="en-US" dirty="0"/>
              <a:t>Makes a final farewell to the church in Ephesus</a:t>
            </a:r>
          </a:p>
          <a:p>
            <a:r>
              <a:rPr lang="en-US" dirty="0"/>
              <a:t>He is warned in several ways not to return to Jerusalem</a:t>
            </a:r>
          </a:p>
          <a:p>
            <a:r>
              <a:rPr lang="en-US" dirty="0"/>
              <a:t>“The Lord’s will be done”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80DBE-A8A1-4B07-A8AF-58131592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DB55EC-3210-4193-BE5F-97BB8595B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63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BCA83-7652-4ABA-B84B-6001842DC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Jerusalem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4ED9E-7CF0-4C40-BFB6-64C054160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Finally arrives and meets up with James</a:t>
            </a:r>
          </a:p>
          <a:p>
            <a:pPr lvl="1"/>
            <a:r>
              <a:rPr lang="en-US" dirty="0"/>
              <a:t>Not the Apostle James</a:t>
            </a:r>
          </a:p>
          <a:p>
            <a:pPr lvl="1"/>
            <a:r>
              <a:rPr lang="en-US" dirty="0"/>
              <a:t>Brother or kinsmen of Jesus, probably James the Just</a:t>
            </a:r>
          </a:p>
          <a:p>
            <a:pPr lvl="1"/>
            <a:r>
              <a:rPr lang="en-US" dirty="0"/>
              <a:t>Pillar, along with Peter and John</a:t>
            </a:r>
          </a:p>
          <a:p>
            <a:r>
              <a:rPr lang="en-US" dirty="0"/>
              <a:t>They develop a scheme to get him back in good graces with the locals</a:t>
            </a:r>
          </a:p>
          <a:p>
            <a:r>
              <a:rPr lang="en-US" dirty="0"/>
              <a:t>It backfires --  A riot and a plot to kill Paul ensue</a:t>
            </a:r>
          </a:p>
          <a:p>
            <a:r>
              <a:rPr lang="en-US" dirty="0"/>
              <a:t>Paul is heard by the Sanhedrin, but Paul causes a fight between the Pharisees and Sadducees</a:t>
            </a:r>
          </a:p>
          <a:p>
            <a:r>
              <a:rPr lang="en-US" dirty="0"/>
              <a:t>Paul is snuck out of town to Caesarea, where he is imprisoned awaiting trial.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323514-9F2F-4F98-82BD-CA7054E9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E49784-D4EF-410A-BEF5-425475D55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311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07664-BA89-4E35-9D98-0EE9123A7E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10382C-F054-4AF5-BAF3-F8F7C3447B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30A192-0419-4332-B8EA-9E0A9FE21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C8ED42-994A-4900-9B00-98856F862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616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95E0D-EC47-4932-B454-757B87E65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Ephesus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66DF9-89F7-40D7-A741-44B1B4658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Arguably, Paul wrote five of his letters from Ephesus – not the majority opinion</a:t>
            </a:r>
          </a:p>
          <a:p>
            <a:r>
              <a:rPr lang="en-US" dirty="0"/>
              <a:t>The Way</a:t>
            </a:r>
          </a:p>
          <a:p>
            <a:r>
              <a:rPr lang="en-US" dirty="0"/>
              <a:t>A serious disturbance breaks out</a:t>
            </a:r>
          </a:p>
          <a:p>
            <a:pPr lvl="1"/>
            <a:r>
              <a:rPr lang="en-US" dirty="0"/>
              <a:t>Ephesus was the center of the Artemis Cult</a:t>
            </a:r>
          </a:p>
          <a:p>
            <a:pPr lvl="1"/>
            <a:r>
              <a:rPr lang="en-US" dirty="0"/>
              <a:t>Greek goddess of hunting, the wilderness, wild animals and fertility</a:t>
            </a:r>
          </a:p>
          <a:p>
            <a:pPr lvl="1"/>
            <a:r>
              <a:rPr lang="en-US" dirty="0"/>
              <a:t>Silversmiths made small silver statues of Artemis</a:t>
            </a:r>
          </a:p>
          <a:p>
            <a:pPr lvl="1"/>
            <a:r>
              <a:rPr lang="en-US" dirty="0"/>
              <a:t>They saw Paul as a threat to their livelihood.</a:t>
            </a:r>
          </a:p>
          <a:p>
            <a:pPr lvl="1"/>
            <a:r>
              <a:rPr lang="en-US" dirty="0"/>
              <a:t>They grabbed two of Paul’s traveling companions</a:t>
            </a:r>
          </a:p>
          <a:p>
            <a:pPr lvl="1"/>
            <a:r>
              <a:rPr lang="en-US" dirty="0"/>
              <a:t>Paul wanted to go, but was told not to</a:t>
            </a:r>
          </a:p>
          <a:p>
            <a:pPr lvl="1"/>
            <a:r>
              <a:rPr lang="en-US" dirty="0"/>
              <a:t>Town clerk calms them down by suggesting legal action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A96AD9-6D54-42E0-99FD-F701F93AA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512505-2ACC-4EEE-B4BD-F078B2DFB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897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4E710-7541-473E-BE81-85AB1BAD1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Ephesus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D1975-0B73-4E63-8466-6CC066A07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Luke says that Paul moved on to Macedonia after the silversmith riot, but what did Luke NOT tell us?</a:t>
            </a:r>
          </a:p>
          <a:p>
            <a:r>
              <a:rPr lang="en-US" dirty="0"/>
              <a:t>I, and others, contend that Paul spent a significant amount of time in prison in Ephesus, possibly as a result of this riot</a:t>
            </a:r>
          </a:p>
          <a:p>
            <a:r>
              <a:rPr lang="en-US" dirty="0"/>
              <a:t>Four Captivity Letters, Philippians, Philemon, Colossians and Ephesians</a:t>
            </a:r>
          </a:p>
          <a:p>
            <a:pPr lvl="1"/>
            <a:r>
              <a:rPr lang="en-US" dirty="0"/>
              <a:t>Only documented places were he spent a significant amount of time in prison was in Caesarea and Rome.</a:t>
            </a:r>
          </a:p>
          <a:p>
            <a:pPr lvl="1"/>
            <a:r>
              <a:rPr lang="en-US" dirty="0"/>
              <a:t>In Philemon, he asks Philemon to prepare a room for him.</a:t>
            </a:r>
          </a:p>
          <a:p>
            <a:pPr lvl="1"/>
            <a:r>
              <a:rPr lang="en-US" dirty="0"/>
              <a:t>Philemon lived in Colossae.  Colossae is only 125 miles from Ephesus and is on a major road between Ephesus and Tarsus.</a:t>
            </a:r>
          </a:p>
          <a:p>
            <a:pPr lvl="1"/>
            <a:r>
              <a:rPr lang="en-US" dirty="0"/>
              <a:t>Caesarea and Rome are no where near Colossae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04C683-D273-4653-A417-5524BE847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64EB9D-5338-42DB-9F4C-30DB1B31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821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4D4FF-93C1-4A75-9550-199578804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Ephesus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E6DB7-7B44-4E5B-8B03-B7CACB50D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Before his imprisonment, Paul wrote an initial letter to the Corinthians urging them to not associate with immoral people (1 Corinthian 5:9)</a:t>
            </a:r>
          </a:p>
          <a:p>
            <a:r>
              <a:rPr lang="en-US" dirty="0"/>
              <a:t>Followed by what we know as 1</a:t>
            </a:r>
            <a:r>
              <a:rPr lang="en-US" baseline="30000" dirty="0"/>
              <a:t>st</a:t>
            </a:r>
            <a:r>
              <a:rPr lang="en-US" dirty="0"/>
              <a:t> Corinthians</a:t>
            </a:r>
          </a:p>
          <a:p>
            <a:pPr lvl="1"/>
            <a:r>
              <a:rPr lang="en-US" dirty="0"/>
              <a:t>He found out from Chloe’s people that things were not going well</a:t>
            </a:r>
          </a:p>
          <a:p>
            <a:pPr lvl="2"/>
            <a:r>
              <a:rPr lang="en-US" dirty="0"/>
              <a:t>Internal divisions</a:t>
            </a:r>
          </a:p>
          <a:p>
            <a:pPr lvl="2"/>
            <a:r>
              <a:rPr lang="en-US" dirty="0"/>
              <a:t>Incest</a:t>
            </a:r>
          </a:p>
          <a:p>
            <a:pPr lvl="2"/>
            <a:r>
              <a:rPr lang="en-US" dirty="0"/>
              <a:t>Sexual immorality</a:t>
            </a:r>
          </a:p>
          <a:p>
            <a:pPr lvl="2"/>
            <a:r>
              <a:rPr lang="en-US" dirty="0"/>
              <a:t>Denial of the resurrection of the body</a:t>
            </a:r>
          </a:p>
          <a:p>
            <a:pPr lvl="2"/>
            <a:r>
              <a:rPr lang="en-US" dirty="0"/>
              <a:t>Improper celebration of the Eucharist</a:t>
            </a:r>
          </a:p>
          <a:p>
            <a:pPr lvl="1"/>
            <a:r>
              <a:rPr lang="en-US" dirty="0"/>
              <a:t>In addition, the Corinthians must have written him a letter asking specific questions about marriage, celibacy and food offered to idols.</a:t>
            </a:r>
          </a:p>
          <a:p>
            <a:pPr lvl="1"/>
            <a:r>
              <a:rPr lang="en-US" dirty="0"/>
              <a:t>Paul addresses all of these issues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B8D66-1AC6-4E07-9651-848A4B2D2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60AE9C-270A-4039-A1C6-E306D6F3E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863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B3F60-7308-4B78-8E5F-DDE10B0D7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Ephesus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5C861-61D1-4C77-A0D2-A2CF1037D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writing 1</a:t>
            </a:r>
            <a:r>
              <a:rPr lang="en-US" baseline="30000" dirty="0"/>
              <a:t>st</a:t>
            </a:r>
            <a:r>
              <a:rPr lang="en-US" dirty="0"/>
              <a:t> Corinthians, Paul appears to have made a quick trip to Corinth under “painful circumstances” (2</a:t>
            </a:r>
            <a:r>
              <a:rPr lang="en-US" baseline="30000" dirty="0"/>
              <a:t>nd</a:t>
            </a:r>
            <a:r>
              <a:rPr lang="en-US" dirty="0"/>
              <a:t> Corinthians 2:1)</a:t>
            </a:r>
          </a:p>
          <a:p>
            <a:r>
              <a:rPr lang="en-US" dirty="0"/>
              <a:t>Sometime after this quick trip, Paul was thrown into prison (my belief) and writes the four captivity letters</a:t>
            </a:r>
          </a:p>
          <a:p>
            <a:r>
              <a:rPr lang="en-US" dirty="0"/>
              <a:t>Philippians</a:t>
            </a:r>
          </a:p>
          <a:p>
            <a:pPr lvl="1"/>
            <a:r>
              <a:rPr lang="en-US" dirty="0"/>
              <a:t>Encouragement and thanks for supporting him while he is in prison</a:t>
            </a:r>
          </a:p>
          <a:p>
            <a:pPr lvl="1"/>
            <a:r>
              <a:rPr lang="en-US" dirty="0"/>
              <a:t>Two members are having a dispute that Paul urges them to resolve</a:t>
            </a:r>
          </a:p>
          <a:p>
            <a:pPr lvl="1"/>
            <a:r>
              <a:rPr lang="en-US" dirty="0"/>
              <a:t>Warns them against the Judaizers</a:t>
            </a:r>
          </a:p>
          <a:p>
            <a:r>
              <a:rPr lang="en-US" dirty="0"/>
              <a:t>At some point, he writes the letter to the church in Laodicea, which was read in the church in Colossae (Colossians 4:16)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086B2A-4141-48F4-A803-12F0F89C4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6D8F03-6853-4265-93B5-EFDFF84B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707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07AB7-356D-4966-ACDA-AD15502FC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Ephesus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275EA-F257-47A9-B9F2-FE75C8D75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Philemon</a:t>
            </a:r>
          </a:p>
          <a:p>
            <a:pPr lvl="1"/>
            <a:r>
              <a:rPr lang="en-US" dirty="0"/>
              <a:t>No chapters, only verses (25, in total)</a:t>
            </a:r>
          </a:p>
          <a:p>
            <a:pPr lvl="1"/>
            <a:r>
              <a:rPr lang="en-US" dirty="0"/>
              <a:t>Onesimus, Philemon’s runaway slave comes to Paul in prison</a:t>
            </a:r>
          </a:p>
          <a:p>
            <a:pPr lvl="1"/>
            <a:r>
              <a:rPr lang="en-US" dirty="0"/>
              <a:t>He may have stolen from Philemon before running away</a:t>
            </a:r>
          </a:p>
          <a:p>
            <a:pPr lvl="1"/>
            <a:r>
              <a:rPr lang="en-US" dirty="0"/>
              <a:t>Onesimus has become a Jesus follower</a:t>
            </a:r>
          </a:p>
          <a:p>
            <a:pPr lvl="1"/>
            <a:r>
              <a:rPr lang="en-US" dirty="0"/>
              <a:t>Paul wants Philemon to accept him back as a Christian</a:t>
            </a:r>
          </a:p>
          <a:p>
            <a:pPr lvl="1"/>
            <a:r>
              <a:rPr lang="en-US" dirty="0"/>
              <a:t>50 years later, the Bishop of Ephesus is a person named Onesimus (same person??)</a:t>
            </a:r>
          </a:p>
          <a:p>
            <a:pPr lvl="1"/>
            <a:r>
              <a:rPr lang="en-US" dirty="0"/>
              <a:t>Prepare a room</a:t>
            </a:r>
          </a:p>
          <a:p>
            <a:pPr lvl="1"/>
            <a:r>
              <a:rPr lang="en-US" dirty="0"/>
              <a:t>Mark and Paul must have reconciled</a:t>
            </a:r>
          </a:p>
          <a:p>
            <a:r>
              <a:rPr lang="en-US" dirty="0"/>
              <a:t>Paul probably wrote the letter to the church in Colossae at the same time and sent both letters with Onesimus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F5C0BF-049D-4B63-B7C3-7E2BF835D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05559-935E-4250-A45D-0236F8BC0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835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24CCE-2B76-4680-B756-45D7EEB9D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Ephesus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F494F-2E9F-45BF-B671-7609219B4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Colossae was an industrial city on the road between Ephesus and Tarsus</a:t>
            </a:r>
          </a:p>
          <a:p>
            <a:r>
              <a:rPr lang="en-US" dirty="0"/>
              <a:t>There is not evidence that Paul founded (or even visited) the church in Colossae, though the may have visited after his imprisonment</a:t>
            </a:r>
          </a:p>
          <a:p>
            <a:r>
              <a:rPr lang="en-US" dirty="0"/>
              <a:t>Church probably founded by Epaphras who is with Paul at the time of the writing of the letter to the church in Colossae</a:t>
            </a:r>
          </a:p>
          <a:p>
            <a:r>
              <a:rPr lang="en-US" dirty="0"/>
              <a:t>Colossians</a:t>
            </a:r>
          </a:p>
          <a:p>
            <a:pPr lvl="1"/>
            <a:r>
              <a:rPr lang="en-US" dirty="0"/>
              <a:t>Paul reassures the Gentiles of their inheritance through Christ</a:t>
            </a:r>
          </a:p>
          <a:p>
            <a:pPr lvl="1"/>
            <a:r>
              <a:rPr lang="en-US" dirty="0"/>
              <a:t>Possibly the local Jews were outspoken saying that the Gentiles could not have full membership in God’s family</a:t>
            </a:r>
          </a:p>
          <a:p>
            <a:pPr lvl="1"/>
            <a:r>
              <a:rPr lang="en-US" dirty="0"/>
              <a:t>Explains Paul’s focus on Jewish legal rites like circumcision and dietary restrictions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8515DC-6E61-400E-95B6-0F01E17BD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67167A-FADF-4E6F-A9BE-08C02238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490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2FB3E-DD17-4D99-90DD-EC867F532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Ephesus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827FC-510A-44B7-A036-10A477FE6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Prior to writing what we know as Ephesians (and possibly even before his imprisonment), Paul wrote an initial brief letter to the Ephesians (Ephesians 3:2-3)</a:t>
            </a:r>
          </a:p>
          <a:p>
            <a:r>
              <a:rPr lang="en-US" dirty="0"/>
              <a:t>Ephesians</a:t>
            </a:r>
          </a:p>
          <a:p>
            <a:pPr lvl="1"/>
            <a:r>
              <a:rPr lang="en-US" dirty="0"/>
              <a:t>Possibly not written to the church in Ephesus</a:t>
            </a:r>
          </a:p>
          <a:p>
            <a:pPr lvl="1"/>
            <a:r>
              <a:rPr lang="en-US" dirty="0"/>
              <a:t>“in Ephesus” is missing in some ancient manuscripts</a:t>
            </a:r>
          </a:p>
          <a:p>
            <a:pPr lvl="1"/>
            <a:r>
              <a:rPr lang="en-US" dirty="0"/>
              <a:t>Not like other Pauline letters, not responding to questions or reports</a:t>
            </a:r>
          </a:p>
          <a:p>
            <a:pPr lvl="1"/>
            <a:r>
              <a:rPr lang="en-US" dirty="0"/>
              <a:t>Colossians and Ephesians share many themes</a:t>
            </a:r>
          </a:p>
          <a:p>
            <a:pPr lvl="1"/>
            <a:r>
              <a:rPr lang="en-US" dirty="0"/>
              <a:t>Christ is sitting at the right hand of God</a:t>
            </a:r>
          </a:p>
          <a:p>
            <a:pPr lvl="1"/>
            <a:r>
              <a:rPr lang="en-US" dirty="0"/>
              <a:t>The Wisdom of God will be revealed by the Church</a:t>
            </a:r>
          </a:p>
          <a:p>
            <a:pPr lvl="1"/>
            <a:r>
              <a:rPr lang="en-US" dirty="0"/>
              <a:t>The Church is the Body of Christ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2BE917-4B14-4EC2-ACAA-B4C96D8AB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032801-EE5B-4A43-9F18-192D53F9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06861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531</TotalTime>
  <Words>1334</Words>
  <Application>Microsoft Office PowerPoint</Application>
  <PresentationFormat>Widescreen</PresentationFormat>
  <Paragraphs>145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Facet</vt:lpstr>
      <vt:lpstr>The Life and Writings of St. Paul</vt:lpstr>
      <vt:lpstr>Opening Prayer</vt:lpstr>
      <vt:lpstr>Ephesus</vt:lpstr>
      <vt:lpstr>Ephesus (continued)</vt:lpstr>
      <vt:lpstr>Ephesus (continued)</vt:lpstr>
      <vt:lpstr>Ephesus (continued)</vt:lpstr>
      <vt:lpstr>Ephesus (continued)</vt:lpstr>
      <vt:lpstr>Ephesus (continued)</vt:lpstr>
      <vt:lpstr>Ephesus (continued)</vt:lpstr>
      <vt:lpstr>Leaving Ephesus and Going to Greece</vt:lpstr>
      <vt:lpstr>Leaving Ephesus and Going to Greece (continued)</vt:lpstr>
      <vt:lpstr>Leaving Ephesus and Going to Greece (continued)</vt:lpstr>
      <vt:lpstr>Jerusalem</vt:lpstr>
      <vt:lpstr>Jerusalem (continued)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57</cp:revision>
  <cp:lastPrinted>2018-10-24T20:17:26Z</cp:lastPrinted>
  <dcterms:created xsi:type="dcterms:W3CDTF">2017-09-26T22:01:53Z</dcterms:created>
  <dcterms:modified xsi:type="dcterms:W3CDTF">2019-04-26T19:25:05Z</dcterms:modified>
</cp:coreProperties>
</file>