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14"/>
  </p:notesMasterIdLst>
  <p:sldIdLst>
    <p:sldId id="256" r:id="rId2"/>
    <p:sldId id="283" r:id="rId3"/>
    <p:sldId id="282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70" r:id="rId13"/>
  </p:sldIdLst>
  <p:sldSz cx="12192000" cy="6858000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842E008B-2BF1-4176-952A-417346ECEAEF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A6D044DB-C52B-4B3A-B822-D5188B8B87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014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2539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1598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162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794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519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486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4825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69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3826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3219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1872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138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A6473-4737-4437-A448-43BE11227DF4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C0CFCC1-4DBD-4EA3-821C-68070C5CB590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4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9998-6486-473B-9CDB-71ED3F279B89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72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69410-C048-4BFD-A549-49F926C9DF8B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4270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9DAC0-830A-4E8D-A021-560120EAB2D6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575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BE383-15FA-467D-8456-DD16D75D1232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13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F9D81-F7A8-4346-9CDD-44895E680CFB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400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DC00-C98E-4AE4-82D3-0C582A009359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562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6F09-AF73-4422-A0AA-BC8598F6A10F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44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21B9C-798E-4583-8C76-FB8C64970DBC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10FF24-73F1-46E4-B214-68FE86FCA849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2767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DC76-E6DD-4AFF-8DC6-CB39EBAAFC84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866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A6B42-A2F8-4AB7-9FDA-5DEE034D21E2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15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50B16-CC4F-4957-9268-7DEA2C136E27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964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D177E-5329-4603-941F-297029918C45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605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8CEC5-EFC9-4BE9-8F29-3E8FB06F7517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F8D89C-F266-4E70-8394-3F9FEF42EEC1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8574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69C5-E93A-4B7E-8627-A51141C449DC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81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F6D00-6457-4F23-AECF-59679649A13B}" type="datetime1">
              <a:rPr lang="en-US" smtClean="0"/>
              <a:t>12/17/2019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73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6337F-53B3-453D-A0E3-80200FA17A0B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C5FB5FB-CF99-481B-BFAB-7AE335D5FF59}"/>
              </a:ext>
            </a:extLst>
          </p:cNvPr>
          <p:cNvPicPr/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8837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7DB82-659B-415E-AA97-3A405D2B1D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The Historical Books of the Old Testament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8EF5D-9D1B-46AF-B280-885976026A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180" y="4050833"/>
            <a:ext cx="8191823" cy="1096899"/>
          </a:xfrm>
        </p:spPr>
        <p:txBody>
          <a:bodyPr>
            <a:normAutofit/>
          </a:bodyPr>
          <a:lstStyle/>
          <a:p>
            <a:r>
              <a:rPr lang="en-US" sz="2400" dirty="0"/>
              <a:t>Lesson 6: The Kingdom </a:t>
            </a:r>
            <a:r>
              <a:rPr lang="en-US" sz="2400"/>
              <a:t>of Israel – Part 3</a:t>
            </a:r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4B25FA-4301-401C-AEB0-6B332FE87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C9F371-67C3-4C2E-AA0D-F513AB2B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1837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E58F9-509C-4D81-8EBF-A9B727720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United Kingdom of Israel and Judah </a:t>
            </a:r>
            <a:br>
              <a:rPr lang="en-US" dirty="0"/>
            </a:br>
            <a:r>
              <a:rPr lang="en-US" dirty="0"/>
              <a:t>(1 Chr 10—2 Chr 9)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A42483-066E-448A-831F-CC527471A9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Solomon</a:t>
            </a:r>
          </a:p>
          <a:p>
            <a:pPr lvl="1"/>
            <a:r>
              <a:rPr lang="en-US" dirty="0"/>
              <a:t>Focused on being the builder of the Temple as opposed to his later sins</a:t>
            </a:r>
          </a:p>
          <a:p>
            <a:pPr lvl="1"/>
            <a:r>
              <a:rPr lang="en-US" dirty="0"/>
              <a:t>Chosen because he is a man of peace (1 Chronicles 22:9)</a:t>
            </a:r>
          </a:p>
          <a:p>
            <a:pPr lvl="1"/>
            <a:r>
              <a:rPr lang="en-US" dirty="0"/>
              <a:t>Fulfills prophecies of the Pentateuch (Deuteronomy 12:10 - 11)</a:t>
            </a:r>
          </a:p>
          <a:p>
            <a:pPr marL="741363" lvl="1" indent="0">
              <a:buNone/>
            </a:pPr>
            <a:r>
              <a:rPr lang="en-US" dirty="0"/>
              <a:t>But after you have crossed the Jordan and dwell in the land which the Lord, your God, is giving you as a heritage, </a:t>
            </a:r>
            <a:r>
              <a:rPr lang="en-US" i="1" dirty="0"/>
              <a:t>when he has given you rest from all your enemies round about and you live there in security</a:t>
            </a:r>
            <a:r>
              <a:rPr lang="en-US" dirty="0"/>
              <a:t>, then to the place which the Lord, your God, chooses as the dwelling place for his name you shall bring all that I command you: your burnt offerings and sacrifices, your tithes and personal contributions, and every special offering you have vowed to the Lord.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E30647-66F8-40A2-931C-F05F86AE3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23F0BB-42DF-429A-B0B5-6507A1F18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81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362E5B-7DB6-4A5A-8DE1-C2A2EEE22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Kingdom of Judah, Its Fall and Return </a:t>
            </a:r>
            <a:br>
              <a:rPr lang="en-US" dirty="0"/>
            </a:br>
            <a:r>
              <a:rPr lang="en-US" dirty="0"/>
              <a:t>(2 Chronicles 10 - 36)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C94D03-BE90-45F1-A2B8-2321055355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Chronicler is only concerned with the kingdom of Judah</a:t>
            </a:r>
          </a:p>
          <a:p>
            <a:r>
              <a:rPr lang="en-US" dirty="0"/>
              <a:t>Elijah is only given one verse and Elisha is given none</a:t>
            </a:r>
          </a:p>
          <a:p>
            <a:r>
              <a:rPr lang="en-US" dirty="0"/>
              <a:t>In 1 and 2 Kings seems to depict Judah as weak, but the Chronicler emphasizes several kings had impressive and effective military strength</a:t>
            </a:r>
          </a:p>
          <a:p>
            <a:r>
              <a:rPr lang="en-US" dirty="0"/>
              <a:t>Additional information about certain kings of Judah.  Examples:</a:t>
            </a:r>
          </a:p>
          <a:p>
            <a:pPr lvl="1"/>
            <a:r>
              <a:rPr lang="en-US" dirty="0"/>
              <a:t>Joash is viewed positively in 2 Kings, but in 2 Chronicles he shown to be a murderer and is not buried in the tombs of the kings</a:t>
            </a:r>
          </a:p>
          <a:p>
            <a:pPr lvl="1"/>
            <a:r>
              <a:rPr lang="en-US" dirty="0"/>
              <a:t>In 2 Kings, Uzziah (a.k.a. Azariah) was obedient, but did not tear down altars and was afflicted with leprosy.  In 2 Chronicles, we find out that he made illicit sacrifices</a:t>
            </a:r>
          </a:p>
          <a:p>
            <a:pPr lvl="1"/>
            <a:r>
              <a:rPr lang="en-US" dirty="0"/>
              <a:t>Manasseh’s sins were the reason for the Babylonian exile, but in 2 Chronicles we read that </a:t>
            </a:r>
            <a:r>
              <a:rPr lang="en-US"/>
              <a:t>he ultimately </a:t>
            </a:r>
            <a:r>
              <a:rPr lang="en-US" dirty="0"/>
              <a:t>converted and instituted liturgical reforms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58A7AF-841B-4498-B131-145C42083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D32FE5-49F6-4E6E-8287-41F28AA4B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2969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E3837-EC28-46B9-80E2-CDC85FC52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Closing Prayer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5D0E4F-1B8E-4E5C-A74B-12CA7DA73F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A9B041-5C63-42B9-8B8F-8D506BF4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ABE562-0A3B-420C-AE80-8FA7F6996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951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E3837-EC28-46B9-80E2-CDC85FC52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Opening Prayer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5D0E4F-1B8E-4E5C-A74B-12CA7DA73F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A9B041-5C63-42B9-8B8F-8D506BF4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ABE562-0A3B-420C-AE80-8FA7F6996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534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D940717-BE58-4C18-8900-FA058E452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2018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CC7DE9-7AE5-4433-BC5F-0805D5594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04AD613A-4BDA-4737-B48C-E1E499528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419" y="253972"/>
            <a:ext cx="6746631" cy="527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9296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F60C4-527E-41C1-9D6A-E9FA93951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451932-0EB8-40EC-B950-D8FB6393B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 this point, the northern kingdom of Israel does not exist – the ten lost tribes of Israel</a:t>
            </a:r>
          </a:p>
          <a:p>
            <a:r>
              <a:rPr lang="en-US" dirty="0"/>
              <a:t>The southern kingdom, while intact, is in captivity in Babylon</a:t>
            </a:r>
          </a:p>
          <a:p>
            <a:r>
              <a:rPr lang="en-US" dirty="0"/>
              <a:t>There is only a remnant of the Jews left in Judah</a:t>
            </a:r>
          </a:p>
          <a:p>
            <a:r>
              <a:rPr lang="en-US" dirty="0"/>
              <a:t>The remnant of the northern kingdom are intermarrying with the transplanted pagans becoming what we will know as the Samaritans in the New Testament</a:t>
            </a:r>
          </a:p>
          <a:p>
            <a:r>
              <a:rPr lang="en-US" dirty="0"/>
              <a:t>Going back to the first session, we have moved beyond what Noth called the “Deuteronomic History”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B657D4-69E5-4562-89D9-2C02E26AB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8B4A4C-F9C7-49E4-B81D-06BD09A39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063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07F2D-1B3C-4F9A-85DC-1BFAF4502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286A6-F5E4-443E-B01A-ACE311CC07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books of the Chronicler, there similar stories and characters as found in 1 and 2 Samuel and 1 and 2 Kings</a:t>
            </a:r>
          </a:p>
          <a:p>
            <a:r>
              <a:rPr lang="en-US" dirty="0"/>
              <a:t>Why are the books of the Chronicler not included in the Deuteronomic History</a:t>
            </a:r>
          </a:p>
          <a:p>
            <a:pPr lvl="1"/>
            <a:r>
              <a:rPr lang="en-US" dirty="0"/>
              <a:t>Primarily due to differences in style, themes and language</a:t>
            </a:r>
          </a:p>
          <a:p>
            <a:r>
              <a:rPr lang="en-US" dirty="0"/>
              <a:t>The books of the Chronicler have different names in each of these versions, of which the translated names are as follows:</a:t>
            </a:r>
          </a:p>
          <a:p>
            <a:pPr lvl="1"/>
            <a:r>
              <a:rPr lang="en-US" dirty="0"/>
              <a:t>MT – “The Words of the Days”</a:t>
            </a:r>
          </a:p>
          <a:p>
            <a:pPr lvl="1"/>
            <a:r>
              <a:rPr lang="en-US" dirty="0"/>
              <a:t>LXX – “Things Omitted of the Kings of Judah”</a:t>
            </a:r>
          </a:p>
          <a:p>
            <a:pPr lvl="1"/>
            <a:r>
              <a:rPr lang="en-US" dirty="0"/>
              <a:t>Vulgate – “The Chronicle of the Whole Sacred History”</a:t>
            </a:r>
          </a:p>
          <a:p>
            <a:r>
              <a:rPr lang="en-US" dirty="0"/>
              <a:t>The title in the Vulgate has driven the title in most contemporary English Christian Bibles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02645E-5E94-4CCD-A3F9-669C11602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DFCF7D-B48B-43E5-94D6-D9B522D74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666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B9A78-7E28-4B3E-9CEB-4A30E9DF9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658C02-69F6-416F-BC69-CE1DA9CF87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Contemporary Rabbinic Jewish scholarship suggests that Ezra wrote the books of the Chronicler</a:t>
            </a:r>
          </a:p>
          <a:p>
            <a:r>
              <a:rPr lang="en-US" dirty="0"/>
              <a:t>Along this line, some suggest that the author of Ezra and Nehemiah wrote the books of the Chronicler, due to the similarities in genealogies </a:t>
            </a:r>
          </a:p>
          <a:p>
            <a:r>
              <a:rPr lang="en-US" dirty="0"/>
              <a:t>Supported by the wording last verse of the 2 Chronicles and the first verse of Ezra</a:t>
            </a:r>
          </a:p>
          <a:p>
            <a:r>
              <a:rPr lang="en-US" dirty="0"/>
              <a:t>There are whole books written called Harmonies that compare the contents of 1 and 2 Chronicles to the contents of the books of Samuel and Kings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922D71-EA17-4B65-A5FB-9A8363187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CBAC08-C111-41AF-A534-564CC3174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39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7D08F-D312-4EBD-96AF-76C7BD4D9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CDD3A4-27CB-4DB1-8106-E7F4607876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you may have picked up in the readings for this week, the northern kingdom is of little interest to the Chronicler.</a:t>
            </a:r>
          </a:p>
          <a:p>
            <a:r>
              <a:rPr lang="en-US" dirty="0"/>
              <a:t>He or she is only interested in the kingdom of Judah, supporting the thought that the book was written just after the Babylonian exile</a:t>
            </a:r>
          </a:p>
          <a:p>
            <a:r>
              <a:rPr lang="en-US" dirty="0"/>
              <a:t>There are three major sections of the books of Chronicles.  They are:</a:t>
            </a:r>
          </a:p>
          <a:p>
            <a:pPr lvl="1"/>
            <a:r>
              <a:rPr lang="en-US" dirty="0"/>
              <a:t>Genealogies from Adam to Postexilic Judah (1 Chronicles 1 - 9) </a:t>
            </a:r>
          </a:p>
          <a:p>
            <a:pPr lvl="1"/>
            <a:r>
              <a:rPr lang="en-US" dirty="0"/>
              <a:t>The United Kingdom of Israel and Judah (1 Chronicles 10 - 2 Chronicles 9) </a:t>
            </a:r>
          </a:p>
          <a:p>
            <a:pPr lvl="1"/>
            <a:r>
              <a:rPr lang="en-US" dirty="0"/>
              <a:t>The Kingdom of Judah, Its Fall and Return (2 Chronicles 10 - 36)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DC001B-E1AC-49B1-A066-E4E76FA5E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A297F3-6444-48ED-9AD7-1AB1A431B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28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DA634-D6DF-4D81-9D91-EB4A4E353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Genealogies from Adam to Postexilic Judah </a:t>
            </a:r>
            <a:br>
              <a:rPr lang="en-US" dirty="0"/>
            </a:br>
            <a:r>
              <a:rPr lang="en-US" dirty="0"/>
              <a:t>(1 Chr 1-9)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C6E83-A4A1-4B00-BF38-957EC8BC8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Genealogies take up first 9 chapters and stretch from Adam to the generations returning from exile</a:t>
            </a:r>
          </a:p>
          <a:p>
            <a:r>
              <a:rPr lang="en-US" dirty="0"/>
              <a:t>Since it goes back to Adam, it supports a position that the Chronicler sees salvation history goes back to creation, not just to the calling of Abraham</a:t>
            </a:r>
          </a:p>
          <a:p>
            <a:r>
              <a:rPr lang="en-US" dirty="0"/>
              <a:t>The Chronicler does not ignore the families that are not part of salvation history</a:t>
            </a:r>
          </a:p>
          <a:p>
            <a:pPr lvl="1"/>
            <a:r>
              <a:rPr lang="en-US" dirty="0"/>
              <a:t>Lines of Ishmael and Esau</a:t>
            </a:r>
          </a:p>
          <a:p>
            <a:r>
              <a:rPr lang="en-US" dirty="0"/>
              <a:t>David is clearly the star of the show, though the Chronicler does not exclude the lines of Saul</a:t>
            </a:r>
          </a:p>
          <a:p>
            <a:r>
              <a:rPr lang="en-US" dirty="0"/>
              <a:t>Judah includes more than Judahites – Ephraimites and Manassites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732E2D-A45A-4547-A811-A24329DBB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521B97-0D20-4986-A1F1-47E664110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704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EF98F-9E65-4C53-B7E5-302479EC8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United Kingdom of Israel and Judah </a:t>
            </a:r>
            <a:br>
              <a:rPr lang="en-US" dirty="0"/>
            </a:br>
            <a:r>
              <a:rPr lang="en-US" dirty="0"/>
              <a:t>(1 Chr 10—2 Chr 9)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9E107B-AC90-4BFC-AFB8-76AA732878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David is the star of the show</a:t>
            </a:r>
          </a:p>
          <a:p>
            <a:pPr lvl="1"/>
            <a:r>
              <a:rPr lang="en-US" dirty="0"/>
              <a:t>Anointing in 1 Chronicles 11 to his death in 1 Chronicles 29</a:t>
            </a:r>
          </a:p>
          <a:p>
            <a:pPr lvl="1"/>
            <a:r>
              <a:rPr lang="en-US" dirty="0"/>
              <a:t>Saul receives almost no attention</a:t>
            </a:r>
          </a:p>
          <a:p>
            <a:pPr lvl="1"/>
            <a:r>
              <a:rPr lang="en-US" dirty="0"/>
              <a:t>David’s role as a liturgical reformer (reassigning the roles of the Levites)</a:t>
            </a:r>
          </a:p>
          <a:p>
            <a:pPr lvl="1"/>
            <a:r>
              <a:rPr lang="en-US" dirty="0"/>
              <a:t>David’s role in the building of the Temple (Compare 2 Samuel 24:18-25 to 1 Chronicles 21:18 – 29:30!)</a:t>
            </a:r>
          </a:p>
          <a:p>
            <a:pPr lvl="1"/>
            <a:r>
              <a:rPr lang="en-US" dirty="0"/>
              <a:t>Why David was not allowed to build the Temple (1 Chronicles 22:8-10)</a:t>
            </a:r>
          </a:p>
          <a:p>
            <a:pPr marL="741363" lvl="1" indent="0">
              <a:buNone/>
            </a:pPr>
            <a:r>
              <a:rPr lang="en-US" sz="1300" dirty="0"/>
              <a:t>But this word of the </a:t>
            </a:r>
            <a:r>
              <a:rPr lang="en-US" sz="1300" cap="small" dirty="0"/>
              <a:t>Lord</a:t>
            </a:r>
            <a:r>
              <a:rPr lang="en-US" sz="1300" dirty="0"/>
              <a:t> came to me: </a:t>
            </a:r>
            <a:r>
              <a:rPr lang="en-US" sz="1300" i="1" dirty="0"/>
              <a:t>You have shed much blood, and you have waged great wars. You may not build a house for my name, because you have shed too much blood upon the earth in my sight.  However, a son will be born to you. He will be a peaceful man, and I will give him rest from all his enemies on every side.</a:t>
            </a:r>
            <a:r>
              <a:rPr lang="en-US" sz="1300" dirty="0"/>
              <a:t> For Solomon shall be his name, and in his time, I will bestow peace and tranquility on Israel. </a:t>
            </a:r>
            <a:r>
              <a:rPr lang="en-US" sz="1300" baseline="30000" dirty="0"/>
              <a:t> </a:t>
            </a:r>
            <a:r>
              <a:rPr lang="en-US" sz="1300" dirty="0"/>
              <a:t>It is he who shall build a house for my name; he shall be a son to me, and I will be a father to him, and I will establish the throne of his kingship over Israel forever.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9D8F53-757E-4821-9B60-427F7C017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F1B364-EB34-47A5-83CA-1370A3768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01494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5904</TotalTime>
  <Words>1244</Words>
  <Application>Microsoft Office PowerPoint</Application>
  <PresentationFormat>Widescreen</PresentationFormat>
  <Paragraphs>96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Trebuchet MS</vt:lpstr>
      <vt:lpstr>Wingdings 3</vt:lpstr>
      <vt:lpstr>Facet</vt:lpstr>
      <vt:lpstr>The Historical Books of the Old Testament</vt:lpstr>
      <vt:lpstr>Opening Prayer</vt:lpstr>
      <vt:lpstr>PowerPoint Presentation</vt:lpstr>
      <vt:lpstr>Introduction</vt:lpstr>
      <vt:lpstr>Introduction (continued)</vt:lpstr>
      <vt:lpstr>Introduction (continued)</vt:lpstr>
      <vt:lpstr>Introduction (continued)</vt:lpstr>
      <vt:lpstr>Genealogies from Adam to Postexilic Judah  (1 Chr 1-9)  </vt:lpstr>
      <vt:lpstr>The United Kingdom of Israel and Judah  (1 Chr 10—2 Chr 9)  </vt:lpstr>
      <vt:lpstr>The United Kingdom of Israel and Judah  (1 Chr 10—2 Chr 9) (continued)</vt:lpstr>
      <vt:lpstr>The Kingdom of Judah, Its Fall and Return  (2 Chronicles 10 - 36) </vt:lpstr>
      <vt:lpstr>Closing Prayer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Pentateuch</dc:title>
  <dc:creator>Scott Decker</dc:creator>
  <cp:lastModifiedBy>Scott Decker</cp:lastModifiedBy>
  <cp:revision>85</cp:revision>
  <cp:lastPrinted>2019-11-21T18:48:17Z</cp:lastPrinted>
  <dcterms:created xsi:type="dcterms:W3CDTF">2017-09-26T22:01:53Z</dcterms:created>
  <dcterms:modified xsi:type="dcterms:W3CDTF">2019-12-17T18:16:03Z</dcterms:modified>
</cp:coreProperties>
</file>