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1"/>
  </p:notesMasterIdLst>
  <p:sldIdLst>
    <p:sldId id="256" r:id="rId2"/>
    <p:sldId id="278" r:id="rId3"/>
    <p:sldId id="272" r:id="rId4"/>
    <p:sldId id="273" r:id="rId5"/>
    <p:sldId id="274" r:id="rId6"/>
    <p:sldId id="275" r:id="rId7"/>
    <p:sldId id="276" r:id="rId8"/>
    <p:sldId id="277" r:id="rId9"/>
    <p:sldId id="271" r:id="rId10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53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19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495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09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25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76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43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30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26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12/17/2019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Historical Books of the Old Testament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2: Joshua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53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10718-5C17-40A1-83CA-32DA9AADA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81BD2-7066-4AB5-90A3-A4737DE5B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we left off in the Pentateuch, the tribes of Israel were sitting on the east side of Jordon, poised to enter the land promised to Abraham</a:t>
            </a:r>
          </a:p>
          <a:p>
            <a:r>
              <a:rPr lang="en-US" dirty="0"/>
              <a:t>Moses was not allowed to enter the promised land because of his disobedience</a:t>
            </a:r>
          </a:p>
          <a:p>
            <a:r>
              <a:rPr lang="en-US" dirty="0"/>
              <a:t>Moses was allowed to view the promised land from Mt. Nebo</a:t>
            </a:r>
          </a:p>
          <a:p>
            <a:r>
              <a:rPr lang="en-US" dirty="0"/>
              <a:t>Joshua was chosen to lead the Israelites into Canaan</a:t>
            </a:r>
          </a:p>
          <a:p>
            <a:r>
              <a:rPr lang="en-US" dirty="0"/>
              <a:t>Why Joshua?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C375E7-A256-4C23-8358-E0B7742A7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AD79B4-95A8-4908-A2E7-E15419C4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473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27C26-46E5-4B46-BF3F-3DCBCC0B3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F0059-7307-4625-B902-89B5ED028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Joshua was prominent during the time of Moses</a:t>
            </a:r>
          </a:p>
          <a:p>
            <a:r>
              <a:rPr lang="en-US" dirty="0"/>
              <a:t>Originally named Hosea (“salvation”), Moses changed to Joshua (“Yahweh is salvation”)</a:t>
            </a:r>
          </a:p>
          <a:p>
            <a:pPr lvl="1"/>
            <a:r>
              <a:rPr lang="en-US" dirty="0"/>
              <a:t>Hosea – </a:t>
            </a:r>
            <a:r>
              <a:rPr lang="he-IL" dirty="0"/>
              <a:t>השׁע</a:t>
            </a:r>
            <a:r>
              <a:rPr lang="en-US" dirty="0"/>
              <a:t> in Hebrew</a:t>
            </a:r>
          </a:p>
          <a:p>
            <a:pPr lvl="1"/>
            <a:r>
              <a:rPr lang="en-US" dirty="0"/>
              <a:t>Joshua – </a:t>
            </a:r>
            <a:r>
              <a:rPr lang="he-IL" dirty="0"/>
              <a:t>יהשׁע</a:t>
            </a:r>
            <a:r>
              <a:rPr lang="en-US" dirty="0"/>
              <a:t> in Hebrew</a:t>
            </a:r>
          </a:p>
          <a:p>
            <a:pPr lvl="2"/>
            <a:r>
              <a:rPr lang="en-US" dirty="0"/>
              <a:t>One Hebrew letter difference</a:t>
            </a:r>
          </a:p>
          <a:p>
            <a:pPr lvl="1"/>
            <a:r>
              <a:rPr lang="en-US" dirty="0"/>
              <a:t>Jesus is the Greek pronunciation of the Hebrew </a:t>
            </a:r>
            <a:r>
              <a:rPr lang="en-US" i="1" dirty="0"/>
              <a:t>Yeshua </a:t>
            </a:r>
            <a:r>
              <a:rPr lang="en-US" dirty="0"/>
              <a:t>(Joshua)</a:t>
            </a:r>
          </a:p>
          <a:p>
            <a:r>
              <a:rPr lang="en-US" dirty="0"/>
              <a:t>He was one of the 12 spies who spied on the promised land and one of the two who was not afraid to enter (40 years of wandering)</a:t>
            </a:r>
          </a:p>
          <a:p>
            <a:r>
              <a:rPr lang="en-US" dirty="0"/>
              <a:t>Primary servant of Moses (may have been with Moses for theophany – Exodus 24:13-18)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891417-BD5F-4E32-8838-9A21A8642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B56AB5-4D0D-441B-8379-C444C8E1B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01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595FA-4056-462E-A1C2-58DE19A06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of Joshua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F85D3-C39C-42C6-A7EB-E526AA558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Authorship is anonymous</a:t>
            </a:r>
          </a:p>
          <a:p>
            <a:r>
              <a:rPr lang="en-US" dirty="0"/>
              <a:t>Part of Noth’s Deuteronomic History theory – possibly same author or redactor/editor from Deuteronomy to 2 Kings</a:t>
            </a:r>
          </a:p>
          <a:p>
            <a:r>
              <a:rPr lang="en-US" dirty="0"/>
              <a:t>“to this day” appears 12 times in the Joshua, suggesting written after the time of Joshua</a:t>
            </a:r>
          </a:p>
          <a:p>
            <a:r>
              <a:rPr lang="en-US" dirty="0"/>
              <a:t>Some scholars suggest that book of Joshua took shape around 1000 B.C., but took final form during the Babylonian exile</a:t>
            </a:r>
          </a:p>
          <a:p>
            <a:r>
              <a:rPr lang="en-US" dirty="0"/>
              <a:t>Outline</a:t>
            </a:r>
          </a:p>
          <a:p>
            <a:pPr lvl="1"/>
            <a:r>
              <a:rPr lang="en-US" dirty="0"/>
              <a:t>Preparations to Take the Land (1-5) </a:t>
            </a:r>
          </a:p>
          <a:p>
            <a:pPr lvl="1"/>
            <a:r>
              <a:rPr lang="en-US" dirty="0"/>
              <a:t>Taking the Land (6-12) </a:t>
            </a:r>
          </a:p>
          <a:p>
            <a:pPr lvl="1"/>
            <a:r>
              <a:rPr lang="en-US" dirty="0"/>
              <a:t>Dividing the Land (13-21) (I won’t spend time here)</a:t>
            </a:r>
          </a:p>
          <a:p>
            <a:pPr lvl="1"/>
            <a:r>
              <a:rPr lang="en-US" dirty="0"/>
              <a:t>Keeping the Land (22-24) (I won’t spend time here)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1C3EBD-37D9-4169-82F5-2E73F0DF3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19F39-30B1-4899-9926-D0F0C334C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53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6F378-C869-49EA-B49F-EAD558BFE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to Take the Land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410B7-7D14-44EF-A642-0AB62B44A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Just as Moses did, Joshua sends in spies.  Other similarities with Moses.</a:t>
            </a:r>
          </a:p>
          <a:p>
            <a:pPr lvl="1"/>
            <a:r>
              <a:rPr lang="en-US" dirty="0"/>
              <a:t>Numbers 12 – Joshua 2</a:t>
            </a:r>
          </a:p>
          <a:p>
            <a:pPr lvl="1"/>
            <a:r>
              <a:rPr lang="en-US" dirty="0"/>
              <a:t>Exodus 15 – Joshua 2</a:t>
            </a:r>
          </a:p>
          <a:p>
            <a:pPr lvl="1"/>
            <a:r>
              <a:rPr lang="en-US" dirty="0"/>
              <a:t>Exodus 12 – Joshua 5</a:t>
            </a:r>
          </a:p>
          <a:p>
            <a:pPr lvl="1"/>
            <a:r>
              <a:rPr lang="en-US" dirty="0"/>
              <a:t>Exodus 17 – Joshua 8</a:t>
            </a:r>
          </a:p>
          <a:p>
            <a:pPr lvl="1"/>
            <a:r>
              <a:rPr lang="en-US" dirty="0"/>
              <a:t>Deuteronomy 31 – Joshua 23</a:t>
            </a:r>
          </a:p>
          <a:p>
            <a:pPr lvl="1"/>
            <a:r>
              <a:rPr lang="en-US" dirty="0"/>
              <a:t>Exodus 24 – Joshua 24</a:t>
            </a:r>
          </a:p>
          <a:p>
            <a:r>
              <a:rPr lang="en-US" dirty="0"/>
              <a:t>Israel needs to be circumcised after wandering.  What????</a:t>
            </a:r>
          </a:p>
          <a:p>
            <a:r>
              <a:rPr lang="en-US" dirty="0"/>
              <a:t>Circumcision required to participate in Passover</a:t>
            </a:r>
          </a:p>
          <a:p>
            <a:r>
              <a:rPr lang="en-US" dirty="0"/>
              <a:t>Cessation of circumcision during wandering part of punishment? - Calvin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E476D2-7F97-437F-9C4C-6768A19FE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B0ABF9-F9A0-4A5D-9DFF-505CEA26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918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1E734-8A25-4082-A1C7-304786E20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Taking the Land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2E5FB-C744-4E94-856D-86787309A7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Difficult discussion – </a:t>
            </a:r>
            <a:r>
              <a:rPr lang="en-US" i="1" dirty="0"/>
              <a:t>Herem </a:t>
            </a:r>
            <a:r>
              <a:rPr lang="en-US" dirty="0"/>
              <a:t>warfare</a:t>
            </a:r>
          </a:p>
          <a:p>
            <a:r>
              <a:rPr lang="en-US" dirty="0"/>
              <a:t>Joshua 6:16-21, Deuteronomy 20:16-18?</a:t>
            </a:r>
          </a:p>
          <a:p>
            <a:r>
              <a:rPr lang="en-US" dirty="0"/>
              <a:t>Liturgical sense – burnt offering – ALL is dedicated to God</a:t>
            </a:r>
          </a:p>
          <a:p>
            <a:r>
              <a:rPr lang="en-US" dirty="0"/>
              <a:t>Military sense – total destruction or total annihilation (men, women, children, possessions)</a:t>
            </a:r>
          </a:p>
          <a:p>
            <a:r>
              <a:rPr lang="en-US" dirty="0"/>
              <a:t>Hyperbole???</a:t>
            </a:r>
          </a:p>
          <a:p>
            <a:pPr lvl="1"/>
            <a:r>
              <a:rPr lang="en-US" dirty="0"/>
              <a:t>The great army of Mittani is overthrown in the twinkling of an eye. It has perished completely, as though they had never existed, like the ashes of a fire.    </a:t>
            </a:r>
            <a:r>
              <a:rPr lang="en-US" i="1" dirty="0"/>
              <a:t>— from a victory stele of Thutmose III, ca. 1450 B.C.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E6777D-9C73-4C08-B981-F37477182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566E09-8C18-426F-8605-083CB5987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12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488C2-44CC-4C05-B483-692208D73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Taking the Land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9DF70-38A8-4E82-9892-3D206CBB3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Explanations</a:t>
            </a:r>
          </a:p>
          <a:p>
            <a:pPr lvl="1"/>
            <a:r>
              <a:rPr lang="en-US" dirty="0"/>
              <a:t>The Divine Pedagogy Explanation</a:t>
            </a:r>
          </a:p>
          <a:p>
            <a:pPr lvl="1"/>
            <a:r>
              <a:rPr lang="en-US" dirty="0"/>
              <a:t>The Allegorical Explanation</a:t>
            </a:r>
          </a:p>
          <a:p>
            <a:pPr lvl="1"/>
            <a:r>
              <a:rPr lang="en-US" dirty="0"/>
              <a:t>The Divine Judgement Explanation</a:t>
            </a:r>
          </a:p>
          <a:p>
            <a:pPr lvl="1"/>
            <a:r>
              <a:rPr lang="en-US" dirty="0"/>
              <a:t>The Deuteronomic Concession Explanation</a:t>
            </a:r>
          </a:p>
          <a:p>
            <a:r>
              <a:rPr lang="en-US" dirty="0"/>
              <a:t>None may be totally satisfying</a:t>
            </a:r>
          </a:p>
          <a:p>
            <a:pPr lvl="1"/>
            <a:r>
              <a:rPr lang="en-US" dirty="0"/>
              <a:t>God may not have revealed to us yet!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90505-B304-4140-87FB-17A1EF0A7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A18EB7-FD78-4D06-A38B-26633E83B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138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90140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2718</TotalTime>
  <Words>622</Words>
  <Application>Microsoft Office PowerPoint</Application>
  <PresentationFormat>Widescreen</PresentationFormat>
  <Paragraphs>82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The Historical Books of the Old Testament</vt:lpstr>
      <vt:lpstr>Opening Prayer</vt:lpstr>
      <vt:lpstr>Introduction</vt:lpstr>
      <vt:lpstr>Introduction (continued)</vt:lpstr>
      <vt:lpstr>Book of Joshua</vt:lpstr>
      <vt:lpstr>Preparation to Take the Land</vt:lpstr>
      <vt:lpstr>Taking the Land</vt:lpstr>
      <vt:lpstr>Taking the Land (continued)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77</cp:revision>
  <cp:lastPrinted>2019-10-17T19:59:18Z</cp:lastPrinted>
  <dcterms:created xsi:type="dcterms:W3CDTF">2017-09-26T22:01:53Z</dcterms:created>
  <dcterms:modified xsi:type="dcterms:W3CDTF">2019-12-17T18:13:01Z</dcterms:modified>
</cp:coreProperties>
</file>