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 id="2147483686" r:id="rId2"/>
  </p:sldMasterIdLst>
  <p:notesMasterIdLst>
    <p:notesMasterId r:id="rId10"/>
  </p:notesMasterIdLst>
  <p:sldIdLst>
    <p:sldId id="256" r:id="rId3"/>
    <p:sldId id="261" r:id="rId4"/>
    <p:sldId id="257" r:id="rId5"/>
    <p:sldId id="260" r:id="rId6"/>
    <p:sldId id="258" r:id="rId7"/>
    <p:sldId id="262" r:id="rId8"/>
    <p:sldId id="259" r:id="rId9"/>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161" d="100"/>
          <a:sy n="161" d="100"/>
        </p:scale>
        <p:origin x="23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3710E100-4A89-4177-9C88-AE4E5D6F59C7}" type="datetimeFigureOut">
              <a:rPr lang="en-US" smtClean="0"/>
              <a:t>12/17/2019</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98844FF8-BC0A-46EC-9DE8-1C911EDDD91E}" type="slidenum">
              <a:rPr lang="en-US" smtClean="0"/>
              <a:t>‹#›</a:t>
            </a:fld>
            <a:endParaRPr lang="en-US" dirty="0"/>
          </a:p>
        </p:txBody>
      </p:sp>
    </p:spTree>
    <p:extLst>
      <p:ext uri="{BB962C8B-B14F-4D97-AF65-F5344CB8AC3E}">
        <p14:creationId xmlns:p14="http://schemas.microsoft.com/office/powerpoint/2010/main" val="792756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1</a:t>
            </a:fld>
            <a:endParaRPr lang="en-US" dirty="0"/>
          </a:p>
        </p:txBody>
      </p:sp>
    </p:spTree>
    <p:extLst>
      <p:ext uri="{BB962C8B-B14F-4D97-AF65-F5344CB8AC3E}">
        <p14:creationId xmlns:p14="http://schemas.microsoft.com/office/powerpoint/2010/main" val="4041177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2</a:t>
            </a:fld>
            <a:endParaRPr lang="en-US" dirty="0"/>
          </a:p>
        </p:txBody>
      </p:sp>
    </p:spTree>
    <p:extLst>
      <p:ext uri="{BB962C8B-B14F-4D97-AF65-F5344CB8AC3E}">
        <p14:creationId xmlns:p14="http://schemas.microsoft.com/office/powerpoint/2010/main" val="27717244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3</a:t>
            </a:fld>
            <a:endParaRPr lang="en-US" dirty="0"/>
          </a:p>
        </p:txBody>
      </p:sp>
    </p:spTree>
    <p:extLst>
      <p:ext uri="{BB962C8B-B14F-4D97-AF65-F5344CB8AC3E}">
        <p14:creationId xmlns:p14="http://schemas.microsoft.com/office/powerpoint/2010/main" val="13059951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4</a:t>
            </a:fld>
            <a:endParaRPr lang="en-US" dirty="0"/>
          </a:p>
        </p:txBody>
      </p:sp>
    </p:spTree>
    <p:extLst>
      <p:ext uri="{BB962C8B-B14F-4D97-AF65-F5344CB8AC3E}">
        <p14:creationId xmlns:p14="http://schemas.microsoft.com/office/powerpoint/2010/main" val="2166527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5</a:t>
            </a:fld>
            <a:endParaRPr lang="en-US" dirty="0"/>
          </a:p>
        </p:txBody>
      </p:sp>
    </p:spTree>
    <p:extLst>
      <p:ext uri="{BB962C8B-B14F-4D97-AF65-F5344CB8AC3E}">
        <p14:creationId xmlns:p14="http://schemas.microsoft.com/office/powerpoint/2010/main" val="16660653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6</a:t>
            </a:fld>
            <a:endParaRPr lang="en-US" dirty="0"/>
          </a:p>
        </p:txBody>
      </p:sp>
    </p:spTree>
    <p:extLst>
      <p:ext uri="{BB962C8B-B14F-4D97-AF65-F5344CB8AC3E}">
        <p14:creationId xmlns:p14="http://schemas.microsoft.com/office/powerpoint/2010/main" val="2800507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844FF8-BC0A-46EC-9DE8-1C911EDDD91E}" type="slidenum">
              <a:rPr lang="en-US" smtClean="0"/>
              <a:t>7</a:t>
            </a:fld>
            <a:endParaRPr lang="en-US" dirty="0"/>
          </a:p>
        </p:txBody>
      </p:sp>
    </p:spTree>
    <p:extLst>
      <p:ext uri="{BB962C8B-B14F-4D97-AF65-F5344CB8AC3E}">
        <p14:creationId xmlns:p14="http://schemas.microsoft.com/office/powerpoint/2010/main" val="32498049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61C8D3A-6E2A-4100-96F0-BAAD6FF418DD}"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B7940868-C8F9-4456-8811-95ECFE420F9B}"/>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C07C3D-9FF6-41FB-83C2-E72F562C2268}"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BBA43E-DE41-4356-BFB3-109F7A33830B}"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5664C1-965B-41ED-935D-89619C424B31}"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E24AC56-89AC-42C9-AA77-FF304DCA9D5E}"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4B331F-E66B-463D-BC23-AB2354DBCC9A}"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05B761-D93B-41A4-9CFB-8AB6C83AE277}"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767B4AA-EAC4-49BF-BD84-AE4DE350800E}"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86499-33C9-49E4-B6DA-ECA58CCC0C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05CED0E-6B97-45E5-B47A-CFAB48021D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3D56E40-0673-4731-B4FE-DA7D2577E2E8}"/>
              </a:ext>
            </a:extLst>
          </p:cNvPr>
          <p:cNvSpPr>
            <a:spLocks noGrp="1"/>
          </p:cNvSpPr>
          <p:nvPr>
            <p:ph type="dt" sz="half" idx="10"/>
          </p:nvPr>
        </p:nvSpPr>
        <p:spPr/>
        <p:txBody>
          <a:bodyPr/>
          <a:lstStyle/>
          <a:p>
            <a:fld id="{9430233B-8353-43A2-83FA-299AD0314BA5}" type="datetime1">
              <a:rPr lang="en-US" smtClean="0"/>
              <a:t>12/17/2019</a:t>
            </a:fld>
            <a:endParaRPr lang="en-US" dirty="0"/>
          </a:p>
        </p:txBody>
      </p:sp>
      <p:sp>
        <p:nvSpPr>
          <p:cNvPr id="5" name="Footer Placeholder 4">
            <a:extLst>
              <a:ext uri="{FF2B5EF4-FFF2-40B4-BE49-F238E27FC236}">
                <a16:creationId xmlns:a16="http://schemas.microsoft.com/office/drawing/2014/main" id="{2C04CE3A-4238-469C-9654-62C92379D585}"/>
              </a:ext>
            </a:extLst>
          </p:cNvPr>
          <p:cNvSpPr>
            <a:spLocks noGrp="1"/>
          </p:cNvSpPr>
          <p:nvPr>
            <p:ph type="ftr" sz="quarter" idx="11"/>
          </p:nvPr>
        </p:nvSpPr>
        <p:spPr/>
        <p:txBody>
          <a:bodyPr/>
          <a:lstStyle/>
          <a:p>
            <a:r>
              <a:rPr lang="en-US" dirty="0"/>
              <a:t>©Copyright, 2018 The Relentless Catholic.  All Rights Reserved. </a:t>
            </a:r>
          </a:p>
        </p:txBody>
      </p:sp>
      <p:sp>
        <p:nvSpPr>
          <p:cNvPr id="6" name="Slide Number Placeholder 5">
            <a:extLst>
              <a:ext uri="{FF2B5EF4-FFF2-40B4-BE49-F238E27FC236}">
                <a16:creationId xmlns:a16="http://schemas.microsoft.com/office/drawing/2014/main" id="{2EE4D901-F5AE-4F1E-949C-5AE3678D09FB}"/>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7699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A5BD2-98E4-4DCD-A10E-A6FFD38096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767660-0A50-4CC5-94E4-A0CC42A670B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EE3BD3-42B0-4233-BA8A-487FA11D4CA5}"/>
              </a:ext>
            </a:extLst>
          </p:cNvPr>
          <p:cNvSpPr>
            <a:spLocks noGrp="1"/>
          </p:cNvSpPr>
          <p:nvPr>
            <p:ph type="dt" sz="half" idx="10"/>
          </p:nvPr>
        </p:nvSpPr>
        <p:spPr/>
        <p:txBody>
          <a:bodyPr/>
          <a:lstStyle/>
          <a:p>
            <a:fld id="{CA5AE06B-6155-4EDB-93FB-44F35265116D}" type="datetime1">
              <a:rPr lang="en-US" smtClean="0"/>
              <a:t>12/17/2019</a:t>
            </a:fld>
            <a:endParaRPr lang="en-US" dirty="0"/>
          </a:p>
        </p:txBody>
      </p:sp>
      <p:sp>
        <p:nvSpPr>
          <p:cNvPr id="5" name="Footer Placeholder 4">
            <a:extLst>
              <a:ext uri="{FF2B5EF4-FFF2-40B4-BE49-F238E27FC236}">
                <a16:creationId xmlns:a16="http://schemas.microsoft.com/office/drawing/2014/main" id="{04E39C46-5B44-4C86-BA22-34023BC80252}"/>
              </a:ext>
            </a:extLst>
          </p:cNvPr>
          <p:cNvSpPr>
            <a:spLocks noGrp="1"/>
          </p:cNvSpPr>
          <p:nvPr>
            <p:ph type="ftr" sz="quarter" idx="11"/>
          </p:nvPr>
        </p:nvSpPr>
        <p:spPr/>
        <p:txBody>
          <a:bodyPr/>
          <a:lstStyle/>
          <a:p>
            <a:r>
              <a:rPr lang="en-US" dirty="0"/>
              <a:t>©Copyright, 2018 The Relentless Catholic.  All Rights Reserved. </a:t>
            </a:r>
          </a:p>
        </p:txBody>
      </p:sp>
      <p:sp>
        <p:nvSpPr>
          <p:cNvPr id="6" name="Slide Number Placeholder 5">
            <a:extLst>
              <a:ext uri="{FF2B5EF4-FFF2-40B4-BE49-F238E27FC236}">
                <a16:creationId xmlns:a16="http://schemas.microsoft.com/office/drawing/2014/main" id="{3C882393-4195-4ABB-88AF-648941901F8C}"/>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693157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00E16-C8A3-45DF-AA16-2DFAB83B88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707AB90-8E15-4762-AC64-D638383873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EB0B787-2DE4-4D80-8C26-A43954C4CC6F}"/>
              </a:ext>
            </a:extLst>
          </p:cNvPr>
          <p:cNvSpPr>
            <a:spLocks noGrp="1"/>
          </p:cNvSpPr>
          <p:nvPr>
            <p:ph type="dt" sz="half" idx="10"/>
          </p:nvPr>
        </p:nvSpPr>
        <p:spPr/>
        <p:txBody>
          <a:bodyPr/>
          <a:lstStyle/>
          <a:p>
            <a:fld id="{AA65BC54-4239-45DE-858C-D644F3679CED}" type="datetime1">
              <a:rPr lang="en-US" smtClean="0"/>
              <a:t>12/17/2019</a:t>
            </a:fld>
            <a:endParaRPr lang="en-US" dirty="0"/>
          </a:p>
        </p:txBody>
      </p:sp>
      <p:sp>
        <p:nvSpPr>
          <p:cNvPr id="5" name="Footer Placeholder 4">
            <a:extLst>
              <a:ext uri="{FF2B5EF4-FFF2-40B4-BE49-F238E27FC236}">
                <a16:creationId xmlns:a16="http://schemas.microsoft.com/office/drawing/2014/main" id="{C31F5526-C5ED-4E62-B89F-1DCF27D8DB27}"/>
              </a:ext>
            </a:extLst>
          </p:cNvPr>
          <p:cNvSpPr>
            <a:spLocks noGrp="1"/>
          </p:cNvSpPr>
          <p:nvPr>
            <p:ph type="ftr" sz="quarter" idx="11"/>
          </p:nvPr>
        </p:nvSpPr>
        <p:spPr/>
        <p:txBody>
          <a:bodyPr/>
          <a:lstStyle/>
          <a:p>
            <a:r>
              <a:rPr lang="en-US" dirty="0"/>
              <a:t>©Copyright, 2018 The Relentless Catholic.  All Rights Reserved. </a:t>
            </a:r>
          </a:p>
        </p:txBody>
      </p:sp>
      <p:sp>
        <p:nvSpPr>
          <p:cNvPr id="6" name="Slide Number Placeholder 5">
            <a:extLst>
              <a:ext uri="{FF2B5EF4-FFF2-40B4-BE49-F238E27FC236}">
                <a16:creationId xmlns:a16="http://schemas.microsoft.com/office/drawing/2014/main" id="{A7B977F9-7CB3-47C4-9AF9-256372CB6497}"/>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306524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7F425C-02DC-4AE6-834C-05E79B309645}"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pic>
        <p:nvPicPr>
          <p:cNvPr id="10" name="Picture 9">
            <a:extLst>
              <a:ext uri="{FF2B5EF4-FFF2-40B4-BE49-F238E27FC236}">
                <a16:creationId xmlns:a16="http://schemas.microsoft.com/office/drawing/2014/main" id="{E5130561-E43F-40E3-A5D1-EAAC99891E83}"/>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7027675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FE70F-4F7D-42F5-B8C6-25EDFBE74A4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6F5CAE-668C-4DC0-83FC-7D364749518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77B28FC-75FF-4D72-BC46-0FE45A2EBD3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81CDBA-240D-4892-B820-A406261707C4}"/>
              </a:ext>
            </a:extLst>
          </p:cNvPr>
          <p:cNvSpPr>
            <a:spLocks noGrp="1"/>
          </p:cNvSpPr>
          <p:nvPr>
            <p:ph type="dt" sz="half" idx="10"/>
          </p:nvPr>
        </p:nvSpPr>
        <p:spPr/>
        <p:txBody>
          <a:bodyPr/>
          <a:lstStyle/>
          <a:p>
            <a:fld id="{C3313BBA-1FF0-43A3-802C-AD9FA58EF93A}" type="datetime1">
              <a:rPr lang="en-US" smtClean="0"/>
              <a:t>12/17/2019</a:t>
            </a:fld>
            <a:endParaRPr lang="en-US" dirty="0"/>
          </a:p>
        </p:txBody>
      </p:sp>
      <p:sp>
        <p:nvSpPr>
          <p:cNvPr id="6" name="Footer Placeholder 5">
            <a:extLst>
              <a:ext uri="{FF2B5EF4-FFF2-40B4-BE49-F238E27FC236}">
                <a16:creationId xmlns:a16="http://schemas.microsoft.com/office/drawing/2014/main" id="{6B6558C7-23B3-4D23-A79D-F5E222D82FD1}"/>
              </a:ext>
            </a:extLst>
          </p:cNvPr>
          <p:cNvSpPr>
            <a:spLocks noGrp="1"/>
          </p:cNvSpPr>
          <p:nvPr>
            <p:ph type="ftr" sz="quarter" idx="11"/>
          </p:nvPr>
        </p:nvSpPr>
        <p:spPr/>
        <p:txBody>
          <a:bodyPr/>
          <a:lstStyle/>
          <a:p>
            <a:r>
              <a:rPr lang="en-US" dirty="0"/>
              <a:t>©Copyright, 2018 The Relentless Catholic.  All Rights Reserved. </a:t>
            </a:r>
          </a:p>
        </p:txBody>
      </p:sp>
      <p:sp>
        <p:nvSpPr>
          <p:cNvPr id="7" name="Slide Number Placeholder 6">
            <a:extLst>
              <a:ext uri="{FF2B5EF4-FFF2-40B4-BE49-F238E27FC236}">
                <a16:creationId xmlns:a16="http://schemas.microsoft.com/office/drawing/2014/main" id="{DEF482F1-91A7-4BD3-BEDE-9538DE3BBC3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1096692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E7713-B20A-4DC8-A687-42B57FDE9A6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DD5C36B-B664-4A78-878A-526169CEEE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1F35870-77D4-417F-AC32-78843F25B12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A6CC72-29D3-446B-9E72-920B74E93A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533FB19-FC52-4689-B7DC-2FACAC9B957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30FBBF0-E511-4301-9A89-BA617B58645A}"/>
              </a:ext>
            </a:extLst>
          </p:cNvPr>
          <p:cNvSpPr>
            <a:spLocks noGrp="1"/>
          </p:cNvSpPr>
          <p:nvPr>
            <p:ph type="dt" sz="half" idx="10"/>
          </p:nvPr>
        </p:nvSpPr>
        <p:spPr/>
        <p:txBody>
          <a:bodyPr/>
          <a:lstStyle/>
          <a:p>
            <a:fld id="{6D16C6A9-67F5-4A23-92F0-F36723D7EA9B}" type="datetime1">
              <a:rPr lang="en-US" smtClean="0"/>
              <a:t>12/17/2019</a:t>
            </a:fld>
            <a:endParaRPr lang="en-US" dirty="0"/>
          </a:p>
        </p:txBody>
      </p:sp>
      <p:sp>
        <p:nvSpPr>
          <p:cNvPr id="8" name="Footer Placeholder 7">
            <a:extLst>
              <a:ext uri="{FF2B5EF4-FFF2-40B4-BE49-F238E27FC236}">
                <a16:creationId xmlns:a16="http://schemas.microsoft.com/office/drawing/2014/main" id="{0967BC1E-9A39-47FB-AF6C-3D13929CBE7E}"/>
              </a:ext>
            </a:extLst>
          </p:cNvPr>
          <p:cNvSpPr>
            <a:spLocks noGrp="1"/>
          </p:cNvSpPr>
          <p:nvPr>
            <p:ph type="ftr" sz="quarter" idx="11"/>
          </p:nvPr>
        </p:nvSpPr>
        <p:spPr/>
        <p:txBody>
          <a:bodyPr/>
          <a:lstStyle/>
          <a:p>
            <a:r>
              <a:rPr lang="en-US" dirty="0"/>
              <a:t>©Copyright, 2018 The Relentless Catholic.  All Rights Reserved. </a:t>
            </a:r>
          </a:p>
        </p:txBody>
      </p:sp>
      <p:sp>
        <p:nvSpPr>
          <p:cNvPr id="9" name="Slide Number Placeholder 8">
            <a:extLst>
              <a:ext uri="{FF2B5EF4-FFF2-40B4-BE49-F238E27FC236}">
                <a16:creationId xmlns:a16="http://schemas.microsoft.com/office/drawing/2014/main" id="{B953A6F2-B448-4B2D-94C1-56C8DAB07ED8}"/>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7754366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6C24-E14C-42CE-B148-8900A2AC44C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138D4E0-A8AF-45AF-86C1-B0B374D32C71}"/>
              </a:ext>
            </a:extLst>
          </p:cNvPr>
          <p:cNvSpPr>
            <a:spLocks noGrp="1"/>
          </p:cNvSpPr>
          <p:nvPr>
            <p:ph type="dt" sz="half" idx="10"/>
          </p:nvPr>
        </p:nvSpPr>
        <p:spPr/>
        <p:txBody>
          <a:bodyPr/>
          <a:lstStyle/>
          <a:p>
            <a:fld id="{7F21A951-CAD1-48A7-94FC-49A62EA908AF}" type="datetime1">
              <a:rPr lang="en-US" smtClean="0"/>
              <a:t>12/17/2019</a:t>
            </a:fld>
            <a:endParaRPr lang="en-US" dirty="0"/>
          </a:p>
        </p:txBody>
      </p:sp>
      <p:sp>
        <p:nvSpPr>
          <p:cNvPr id="4" name="Footer Placeholder 3">
            <a:extLst>
              <a:ext uri="{FF2B5EF4-FFF2-40B4-BE49-F238E27FC236}">
                <a16:creationId xmlns:a16="http://schemas.microsoft.com/office/drawing/2014/main" id="{7A7217A5-CEFC-41B0-A549-7B6600181E35}"/>
              </a:ext>
            </a:extLst>
          </p:cNvPr>
          <p:cNvSpPr>
            <a:spLocks noGrp="1"/>
          </p:cNvSpPr>
          <p:nvPr>
            <p:ph type="ftr" sz="quarter" idx="11"/>
          </p:nvPr>
        </p:nvSpPr>
        <p:spPr/>
        <p:txBody>
          <a:bodyPr/>
          <a:lstStyle/>
          <a:p>
            <a:r>
              <a:rPr lang="en-US" dirty="0"/>
              <a:t>©Copyright, 2018 The Relentless Catholic.  All Rights Reserved. </a:t>
            </a:r>
          </a:p>
        </p:txBody>
      </p:sp>
      <p:sp>
        <p:nvSpPr>
          <p:cNvPr id="5" name="Slide Number Placeholder 4">
            <a:extLst>
              <a:ext uri="{FF2B5EF4-FFF2-40B4-BE49-F238E27FC236}">
                <a16:creationId xmlns:a16="http://schemas.microsoft.com/office/drawing/2014/main" id="{1757B137-3679-45FA-A67C-C98C079B10B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75753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78B995-460E-47B2-8F06-AA5ED7524B90}"/>
              </a:ext>
            </a:extLst>
          </p:cNvPr>
          <p:cNvSpPr>
            <a:spLocks noGrp="1"/>
          </p:cNvSpPr>
          <p:nvPr>
            <p:ph type="dt" sz="half" idx="10"/>
          </p:nvPr>
        </p:nvSpPr>
        <p:spPr/>
        <p:txBody>
          <a:bodyPr/>
          <a:lstStyle/>
          <a:p>
            <a:fld id="{47E6636E-D22C-481C-8786-B00E8BC0041A}" type="datetime1">
              <a:rPr lang="en-US" smtClean="0"/>
              <a:t>12/17/2019</a:t>
            </a:fld>
            <a:endParaRPr lang="en-US" dirty="0"/>
          </a:p>
        </p:txBody>
      </p:sp>
      <p:sp>
        <p:nvSpPr>
          <p:cNvPr id="3" name="Footer Placeholder 2">
            <a:extLst>
              <a:ext uri="{FF2B5EF4-FFF2-40B4-BE49-F238E27FC236}">
                <a16:creationId xmlns:a16="http://schemas.microsoft.com/office/drawing/2014/main" id="{0B948A36-4A83-468F-A968-7039C81F4E72}"/>
              </a:ext>
            </a:extLst>
          </p:cNvPr>
          <p:cNvSpPr>
            <a:spLocks noGrp="1"/>
          </p:cNvSpPr>
          <p:nvPr>
            <p:ph type="ftr" sz="quarter" idx="11"/>
          </p:nvPr>
        </p:nvSpPr>
        <p:spPr/>
        <p:txBody>
          <a:bodyPr/>
          <a:lstStyle/>
          <a:p>
            <a:r>
              <a:rPr lang="en-US" dirty="0"/>
              <a:t>©Copyright, 2018 The Relentless Catholic.  All Rights Reserved. </a:t>
            </a:r>
          </a:p>
        </p:txBody>
      </p:sp>
      <p:sp>
        <p:nvSpPr>
          <p:cNvPr id="4" name="Slide Number Placeholder 3">
            <a:extLst>
              <a:ext uri="{FF2B5EF4-FFF2-40B4-BE49-F238E27FC236}">
                <a16:creationId xmlns:a16="http://schemas.microsoft.com/office/drawing/2014/main" id="{8099FD08-35DA-4B33-83DB-AC263088B7A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9309647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FC3E3-C1D5-4EFF-B7C3-3A4B099F9F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04122CE-1298-4E2D-B58B-FA3F4BF920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310A8F9-34FD-4751-B787-6176287356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2DBAED9-02A2-4490-B847-BCB55520F1D1}"/>
              </a:ext>
            </a:extLst>
          </p:cNvPr>
          <p:cNvSpPr>
            <a:spLocks noGrp="1"/>
          </p:cNvSpPr>
          <p:nvPr>
            <p:ph type="dt" sz="half" idx="10"/>
          </p:nvPr>
        </p:nvSpPr>
        <p:spPr/>
        <p:txBody>
          <a:bodyPr/>
          <a:lstStyle/>
          <a:p>
            <a:fld id="{9F656A9C-3ED5-4C50-A870-3BFD94352ADF}" type="datetime1">
              <a:rPr lang="en-US" smtClean="0"/>
              <a:t>12/17/2019</a:t>
            </a:fld>
            <a:endParaRPr lang="en-US" dirty="0"/>
          </a:p>
        </p:txBody>
      </p:sp>
      <p:sp>
        <p:nvSpPr>
          <p:cNvPr id="6" name="Footer Placeholder 5">
            <a:extLst>
              <a:ext uri="{FF2B5EF4-FFF2-40B4-BE49-F238E27FC236}">
                <a16:creationId xmlns:a16="http://schemas.microsoft.com/office/drawing/2014/main" id="{4C3D4918-A716-41CC-8690-4A888DF6AE5C}"/>
              </a:ext>
            </a:extLst>
          </p:cNvPr>
          <p:cNvSpPr>
            <a:spLocks noGrp="1"/>
          </p:cNvSpPr>
          <p:nvPr>
            <p:ph type="ftr" sz="quarter" idx="11"/>
          </p:nvPr>
        </p:nvSpPr>
        <p:spPr/>
        <p:txBody>
          <a:bodyPr/>
          <a:lstStyle/>
          <a:p>
            <a:r>
              <a:rPr lang="en-US" dirty="0"/>
              <a:t>©Copyright, 2018 The Relentless Catholic.  All Rights Reserved. </a:t>
            </a:r>
          </a:p>
        </p:txBody>
      </p:sp>
      <p:sp>
        <p:nvSpPr>
          <p:cNvPr id="7" name="Slide Number Placeholder 6">
            <a:extLst>
              <a:ext uri="{FF2B5EF4-FFF2-40B4-BE49-F238E27FC236}">
                <a16:creationId xmlns:a16="http://schemas.microsoft.com/office/drawing/2014/main" id="{0390EDC4-AD6C-4F46-9B5A-3D78F091664E}"/>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27976285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CDBC4-033B-4587-A89D-F2B705CBD5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31DBB7-29DE-4FC3-BF66-7516A24F2F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F66FD24-1AAF-41C5-B452-36D9B2AE08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5CF39FF-8325-4CBD-85E7-E69C2B2C7E4F}"/>
              </a:ext>
            </a:extLst>
          </p:cNvPr>
          <p:cNvSpPr>
            <a:spLocks noGrp="1"/>
          </p:cNvSpPr>
          <p:nvPr>
            <p:ph type="dt" sz="half" idx="10"/>
          </p:nvPr>
        </p:nvSpPr>
        <p:spPr/>
        <p:txBody>
          <a:bodyPr/>
          <a:lstStyle/>
          <a:p>
            <a:fld id="{6E651BAC-544D-4A51-8E1D-2A686F9988D1}" type="datetime1">
              <a:rPr lang="en-US" smtClean="0"/>
              <a:t>12/17/2019</a:t>
            </a:fld>
            <a:endParaRPr lang="en-US" dirty="0"/>
          </a:p>
        </p:txBody>
      </p:sp>
      <p:sp>
        <p:nvSpPr>
          <p:cNvPr id="6" name="Footer Placeholder 5">
            <a:extLst>
              <a:ext uri="{FF2B5EF4-FFF2-40B4-BE49-F238E27FC236}">
                <a16:creationId xmlns:a16="http://schemas.microsoft.com/office/drawing/2014/main" id="{C5098447-C686-4659-B5B0-6AC66229826D}"/>
              </a:ext>
            </a:extLst>
          </p:cNvPr>
          <p:cNvSpPr>
            <a:spLocks noGrp="1"/>
          </p:cNvSpPr>
          <p:nvPr>
            <p:ph type="ftr" sz="quarter" idx="11"/>
          </p:nvPr>
        </p:nvSpPr>
        <p:spPr/>
        <p:txBody>
          <a:bodyPr/>
          <a:lstStyle/>
          <a:p>
            <a:r>
              <a:rPr lang="en-US" dirty="0"/>
              <a:t>©Copyright, 2018 The Relentless Catholic.  All Rights Reserved. </a:t>
            </a:r>
          </a:p>
        </p:txBody>
      </p:sp>
      <p:sp>
        <p:nvSpPr>
          <p:cNvPr id="7" name="Slide Number Placeholder 6">
            <a:extLst>
              <a:ext uri="{FF2B5EF4-FFF2-40B4-BE49-F238E27FC236}">
                <a16:creationId xmlns:a16="http://schemas.microsoft.com/office/drawing/2014/main" id="{949952D4-5B16-4D40-800B-A26144937661}"/>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19040434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55D5F-BE16-47C2-A96E-F94851FC880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CCB038-2F69-4BA3-9F39-C8C4BF267A4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7C4D87-FD3A-4717-85A3-29F9D7334B17}"/>
              </a:ext>
            </a:extLst>
          </p:cNvPr>
          <p:cNvSpPr>
            <a:spLocks noGrp="1"/>
          </p:cNvSpPr>
          <p:nvPr>
            <p:ph type="dt" sz="half" idx="10"/>
          </p:nvPr>
        </p:nvSpPr>
        <p:spPr/>
        <p:txBody>
          <a:bodyPr/>
          <a:lstStyle/>
          <a:p>
            <a:fld id="{B3945A47-EBCF-481A-9CD5-0358A8E34DE5}" type="datetime1">
              <a:rPr lang="en-US" smtClean="0"/>
              <a:t>12/17/2019</a:t>
            </a:fld>
            <a:endParaRPr lang="en-US" dirty="0"/>
          </a:p>
        </p:txBody>
      </p:sp>
      <p:sp>
        <p:nvSpPr>
          <p:cNvPr id="5" name="Footer Placeholder 4">
            <a:extLst>
              <a:ext uri="{FF2B5EF4-FFF2-40B4-BE49-F238E27FC236}">
                <a16:creationId xmlns:a16="http://schemas.microsoft.com/office/drawing/2014/main" id="{7F340DE2-4435-49CF-8D6B-E25039301EA1}"/>
              </a:ext>
            </a:extLst>
          </p:cNvPr>
          <p:cNvSpPr>
            <a:spLocks noGrp="1"/>
          </p:cNvSpPr>
          <p:nvPr>
            <p:ph type="ftr" sz="quarter" idx="11"/>
          </p:nvPr>
        </p:nvSpPr>
        <p:spPr/>
        <p:txBody>
          <a:bodyPr/>
          <a:lstStyle/>
          <a:p>
            <a:r>
              <a:rPr lang="en-US" dirty="0"/>
              <a:t>©Copyright, 2018 The Relentless Catholic.  All Rights Reserved. </a:t>
            </a:r>
          </a:p>
        </p:txBody>
      </p:sp>
      <p:sp>
        <p:nvSpPr>
          <p:cNvPr id="6" name="Slide Number Placeholder 5">
            <a:extLst>
              <a:ext uri="{FF2B5EF4-FFF2-40B4-BE49-F238E27FC236}">
                <a16:creationId xmlns:a16="http://schemas.microsoft.com/office/drawing/2014/main" id="{5FD48C84-14EC-43F6-8A15-D08291AD3816}"/>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7912267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6696B4-A2AF-45F7-AD1A-141A01F057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E1A9953-3230-4584-B5E2-E9E3792FC54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F81F9-A964-499C-B811-B1D758073886}"/>
              </a:ext>
            </a:extLst>
          </p:cNvPr>
          <p:cNvSpPr>
            <a:spLocks noGrp="1"/>
          </p:cNvSpPr>
          <p:nvPr>
            <p:ph type="dt" sz="half" idx="10"/>
          </p:nvPr>
        </p:nvSpPr>
        <p:spPr/>
        <p:txBody>
          <a:bodyPr/>
          <a:lstStyle/>
          <a:p>
            <a:fld id="{9A9CB41D-FABF-4C84-B44E-BCDEB3E1EEDA}" type="datetime1">
              <a:rPr lang="en-US" smtClean="0"/>
              <a:t>12/17/2019</a:t>
            </a:fld>
            <a:endParaRPr lang="en-US" dirty="0"/>
          </a:p>
        </p:txBody>
      </p:sp>
      <p:sp>
        <p:nvSpPr>
          <p:cNvPr id="5" name="Footer Placeholder 4">
            <a:extLst>
              <a:ext uri="{FF2B5EF4-FFF2-40B4-BE49-F238E27FC236}">
                <a16:creationId xmlns:a16="http://schemas.microsoft.com/office/drawing/2014/main" id="{4AA10CE3-AC08-49E7-806E-31FA41F0E92F}"/>
              </a:ext>
            </a:extLst>
          </p:cNvPr>
          <p:cNvSpPr>
            <a:spLocks noGrp="1"/>
          </p:cNvSpPr>
          <p:nvPr>
            <p:ph type="ftr" sz="quarter" idx="11"/>
          </p:nvPr>
        </p:nvSpPr>
        <p:spPr/>
        <p:txBody>
          <a:bodyPr/>
          <a:lstStyle/>
          <a:p>
            <a:r>
              <a:rPr lang="en-US" dirty="0"/>
              <a:t>©Copyright, 2018 The Relentless Catholic.  All Rights Reserved. </a:t>
            </a:r>
          </a:p>
        </p:txBody>
      </p:sp>
      <p:sp>
        <p:nvSpPr>
          <p:cNvPr id="6" name="Slide Number Placeholder 5">
            <a:extLst>
              <a:ext uri="{FF2B5EF4-FFF2-40B4-BE49-F238E27FC236}">
                <a16:creationId xmlns:a16="http://schemas.microsoft.com/office/drawing/2014/main" id="{472BAEDF-3FEE-46FD-86C9-9DA7C8A714B5}"/>
              </a:ext>
            </a:extLst>
          </p:cNvPr>
          <p:cNvSpPr>
            <a:spLocks noGrp="1"/>
          </p:cNvSpPr>
          <p:nvPr>
            <p:ph type="sldNum" sz="quarter" idx="12"/>
          </p:nvPr>
        </p:nvSpPr>
        <p:spPr/>
        <p:txBody>
          <a:bodyPr/>
          <a:lstStyle/>
          <a:p>
            <a:fld id="{D3BA7573-40C3-4DF2-A5DC-B15ED3BA325D}" type="slidenum">
              <a:rPr lang="en-US" smtClean="0"/>
              <a:t>‹#›</a:t>
            </a:fld>
            <a:endParaRPr lang="en-US" dirty="0"/>
          </a:p>
        </p:txBody>
      </p:sp>
    </p:spTree>
    <p:extLst>
      <p:ext uri="{BB962C8B-B14F-4D97-AF65-F5344CB8AC3E}">
        <p14:creationId xmlns:p14="http://schemas.microsoft.com/office/powerpoint/2010/main" val="3538238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8C2566-9B52-4481-9893-586AE684F8C3}" type="datetime1">
              <a:rPr lang="en-US" smtClean="0"/>
              <a:t>12/17/2019</a:t>
            </a:fld>
            <a:endParaRPr lang="en-US" dirty="0"/>
          </a:p>
        </p:txBody>
      </p:sp>
      <p:sp>
        <p:nvSpPr>
          <p:cNvPr id="5" name="Footer Placeholder 4"/>
          <p:cNvSpPr>
            <a:spLocks noGrp="1"/>
          </p:cNvSpPr>
          <p:nvPr>
            <p:ph type="ftr" sz="quarter" idx="11"/>
          </p:nvPr>
        </p:nvSpPr>
        <p:spPr/>
        <p:txBody>
          <a:bodyPr/>
          <a:lstStyle/>
          <a:p>
            <a:r>
              <a:rPr lang="en-US" dirty="0"/>
              <a:t>©Copyright, 2019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8" name="Picture 7">
            <a:extLst>
              <a:ext uri="{FF2B5EF4-FFF2-40B4-BE49-F238E27FC236}">
                <a16:creationId xmlns:a16="http://schemas.microsoft.com/office/drawing/2014/main" id="{2B514533-E38A-44F1-A828-954DA5F94496}"/>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45ED0D-7195-4DF4-B133-E47D3FA605FE}" type="datetime1">
              <a:rPr lang="en-US" smtClean="0"/>
              <a:t>12/17/2019</a:t>
            </a:fld>
            <a:endParaRPr lang="en-US" dirty="0"/>
          </a:p>
        </p:txBody>
      </p:sp>
      <p:sp>
        <p:nvSpPr>
          <p:cNvPr id="6" name="Footer Placeholder 5"/>
          <p:cNvSpPr>
            <a:spLocks noGrp="1"/>
          </p:cNvSpPr>
          <p:nvPr>
            <p:ph type="ftr" sz="quarter" idx="11"/>
          </p:nvPr>
        </p:nvSpPr>
        <p:spPr/>
        <p:txBody>
          <a:bodyPr/>
          <a:lstStyle/>
          <a:p>
            <a:r>
              <a:rPr lang="en-US" dirty="0"/>
              <a:t>©Copyright, 2019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7102132-F49E-4B45-93FF-1C697328AF5B}" type="datetime1">
              <a:rPr lang="en-US" smtClean="0"/>
              <a:t>12/17/2019</a:t>
            </a:fld>
            <a:endParaRPr lang="en-US" dirty="0"/>
          </a:p>
        </p:txBody>
      </p:sp>
      <p:sp>
        <p:nvSpPr>
          <p:cNvPr id="8" name="Footer Placeholder 7"/>
          <p:cNvSpPr>
            <a:spLocks noGrp="1"/>
          </p:cNvSpPr>
          <p:nvPr>
            <p:ph type="ftr" sz="quarter" idx="11"/>
          </p:nvPr>
        </p:nvSpPr>
        <p:spPr/>
        <p:txBody>
          <a:bodyPr/>
          <a:lstStyle/>
          <a:p>
            <a:r>
              <a:rPr lang="en-US" dirty="0"/>
              <a:t>©Copyright, 2019 The Relentless Catholic.  All Rights Reserved.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49C0894-A390-4AAF-B875-2326FE719FE9}" type="datetime1">
              <a:rPr lang="en-US" smtClean="0"/>
              <a:t>12/17/2019</a:t>
            </a:fld>
            <a:endParaRPr lang="en-US" dirty="0"/>
          </a:p>
        </p:txBody>
      </p:sp>
      <p:sp>
        <p:nvSpPr>
          <p:cNvPr id="4" name="Footer Placeholder 3"/>
          <p:cNvSpPr>
            <a:spLocks noGrp="1"/>
          </p:cNvSpPr>
          <p:nvPr>
            <p:ph type="ftr" sz="quarter" idx="11"/>
          </p:nvPr>
        </p:nvSpPr>
        <p:spPr/>
        <p:txBody>
          <a:bodyPr/>
          <a:lstStyle/>
          <a:p>
            <a:r>
              <a:rPr lang="en-US" dirty="0"/>
              <a:t>©Copyright, 2019 The Relentless Catholic.  All Rights Reserved.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1D82B-F8E7-4183-ADBC-BF801A1E8FA4}" type="datetime1">
              <a:rPr lang="en-US" smtClean="0"/>
              <a:t>12/17/2019</a:t>
            </a:fld>
            <a:endParaRPr lang="en-US" dirty="0"/>
          </a:p>
        </p:txBody>
      </p:sp>
      <p:sp>
        <p:nvSpPr>
          <p:cNvPr id="3" name="Footer Placeholder 2"/>
          <p:cNvSpPr>
            <a:spLocks noGrp="1"/>
          </p:cNvSpPr>
          <p:nvPr>
            <p:ph type="ftr" sz="quarter" idx="11"/>
          </p:nvPr>
        </p:nvSpPr>
        <p:spPr/>
        <p:txBody>
          <a:bodyPr/>
          <a:lstStyle/>
          <a:p>
            <a:r>
              <a:rPr lang="en-US" dirty="0"/>
              <a:t>©Copyright, 2019 The Relentless Catholic.  All Rights Reserved.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862AEA3-4540-4F42-B07E-A2B3154FBABF}" type="datetime1">
              <a:rPr lang="en-US" smtClean="0"/>
              <a:t>12/17/2019</a:t>
            </a:fld>
            <a:endParaRPr lang="en-US" dirty="0"/>
          </a:p>
        </p:txBody>
      </p:sp>
      <p:sp>
        <p:nvSpPr>
          <p:cNvPr id="6" name="Footer Placeholder 5"/>
          <p:cNvSpPr>
            <a:spLocks noGrp="1"/>
          </p:cNvSpPr>
          <p:nvPr>
            <p:ph type="ftr" sz="quarter" idx="11"/>
          </p:nvPr>
        </p:nvSpPr>
        <p:spPr/>
        <p:txBody>
          <a:bodyPr/>
          <a:lstStyle/>
          <a:p>
            <a:r>
              <a:rPr lang="en-US" dirty="0"/>
              <a:t>©Copyright, 2018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©Copyright, 2018 The Relentless Catholic.  All Rights Reserved.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FBC13823-C269-412D-97D5-3F3E7185F081}" type="datetime1">
              <a:rPr lang="en-US" smtClean="0"/>
              <a:t>12/17/2019</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B15C16-5C33-46AA-8DFA-EFFE6AC55B50}" type="datetime1">
              <a:rPr lang="en-US" smtClean="0"/>
              <a:t>12/17/2019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©Copyright, 2019 The Relentless Catholic.  All Rights Reserved. </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DD1FE557-9C4A-49F5-A28C-336FB7687934}"/>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5F416A-7193-4973-9640-79F23E17DF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F066140-00EF-4E71-86FC-A87752BF0D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C31764-4095-4817-862C-DF7026EBC6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8FED9C-B1B9-4BE2-9B23-45ECA4305E6F}" type="datetime1">
              <a:rPr lang="en-US" smtClean="0"/>
              <a:t>12/17/2019</a:t>
            </a:fld>
            <a:endParaRPr lang="en-US" dirty="0"/>
          </a:p>
        </p:txBody>
      </p:sp>
      <p:sp>
        <p:nvSpPr>
          <p:cNvPr id="5" name="Footer Placeholder 4">
            <a:extLst>
              <a:ext uri="{FF2B5EF4-FFF2-40B4-BE49-F238E27FC236}">
                <a16:creationId xmlns:a16="http://schemas.microsoft.com/office/drawing/2014/main" id="{28D6CD2E-4812-420D-909E-9199311B29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©Copyright, 2018 The Relentless Catholic.  All Rights Reserved. </a:t>
            </a:r>
          </a:p>
        </p:txBody>
      </p:sp>
      <p:sp>
        <p:nvSpPr>
          <p:cNvPr id="6" name="Slide Number Placeholder 5">
            <a:extLst>
              <a:ext uri="{FF2B5EF4-FFF2-40B4-BE49-F238E27FC236}">
                <a16:creationId xmlns:a16="http://schemas.microsoft.com/office/drawing/2014/main" id="{ACFCBF71-B5E8-4A78-BEF5-40E041E49E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BA7573-40C3-4DF2-A5DC-B15ED3BA325D}" type="slidenum">
              <a:rPr lang="en-US" smtClean="0"/>
              <a:t>‹#›</a:t>
            </a:fld>
            <a:endParaRPr lang="en-US" dirty="0"/>
          </a:p>
        </p:txBody>
      </p:sp>
    </p:spTree>
    <p:extLst>
      <p:ext uri="{BB962C8B-B14F-4D97-AF65-F5344CB8AC3E}">
        <p14:creationId xmlns:p14="http://schemas.microsoft.com/office/powerpoint/2010/main" val="243186900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sz="4000" dirty="0"/>
              <a:t>The Historical Books of the Old Testament</a:t>
            </a:r>
            <a:endParaRPr lang="en-US" dirty="0"/>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p:txBody>
          <a:bodyPr>
            <a:normAutofit/>
          </a:bodyPr>
          <a:lstStyle/>
          <a:p>
            <a:r>
              <a:rPr lang="en-US" sz="2400" dirty="0"/>
              <a:t>Logistics and Introduction</a:t>
            </a:r>
          </a:p>
        </p:txBody>
      </p:sp>
      <p:sp>
        <p:nvSpPr>
          <p:cNvPr id="4" name="Footer Placeholder 3">
            <a:extLst>
              <a:ext uri="{FF2B5EF4-FFF2-40B4-BE49-F238E27FC236}">
                <a16:creationId xmlns:a16="http://schemas.microsoft.com/office/drawing/2014/main" id="{ADFB972D-68FF-4256-A577-1E9CB46ED98F}"/>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FD1727C8-6A77-4341-AEA5-5810AE1479B6}"/>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35D52-58BB-442F-B7FD-84A86A5898E8}"/>
              </a:ext>
            </a:extLst>
          </p:cNvPr>
          <p:cNvSpPr>
            <a:spLocks noGrp="1"/>
          </p:cNvSpPr>
          <p:nvPr>
            <p:ph type="title"/>
          </p:nvPr>
        </p:nvSpPr>
        <p:spPr/>
        <p:txBody>
          <a:bodyPr/>
          <a:lstStyle/>
          <a:p>
            <a:r>
              <a:rPr lang="en-US" dirty="0"/>
              <a:t>Opening Prayer</a:t>
            </a:r>
          </a:p>
        </p:txBody>
      </p:sp>
      <p:sp>
        <p:nvSpPr>
          <p:cNvPr id="3" name="Content Placeholder 2">
            <a:extLst>
              <a:ext uri="{FF2B5EF4-FFF2-40B4-BE49-F238E27FC236}">
                <a16:creationId xmlns:a16="http://schemas.microsoft.com/office/drawing/2014/main" id="{34B59780-EF8F-4EE2-8F9E-C062791E9E37}"/>
              </a:ext>
            </a:extLst>
          </p:cNvPr>
          <p:cNvSpPr>
            <a:spLocks noGrp="1"/>
          </p:cNvSpPr>
          <p:nvPr>
            <p:ph idx="1"/>
          </p:nvPr>
        </p:nvSpPr>
        <p:spPr/>
        <p:txBody>
          <a:bodyPr/>
          <a:lstStyle/>
          <a:p>
            <a:r>
              <a:rPr lang="en-US" dirty="0"/>
              <a:t>St. Thomas Aquinas’s prayer before study:</a:t>
            </a:r>
          </a:p>
          <a:p>
            <a:pPr marL="457200" lvl="1" indent="0">
              <a:buNone/>
            </a:pPr>
            <a:r>
              <a:rPr lang="en-US" dirty="0"/>
              <a:t>Ineffable Creator, you are proclaimed the true font of light and wisdom, and the primal origin raised high beyond all things. Pour forth a ray of your brightness into the darkened places of my mind; disperse from my soul the twofold darkness into which I was born: sin and ignorance. You make eloquent the tongues of infants. Refine my speech and pour forth upon my lips the goodness of your blessing. Grant to me keenness of mind, capacity to remember, skill in learning, subtlety to interpret, and eloquence in speech. May you guide the beginning of my work, direct its progress, and bring it to completion. You who are true God and true Man, who live and reign, world without end. Amen. </a:t>
            </a:r>
          </a:p>
        </p:txBody>
      </p:sp>
      <p:sp>
        <p:nvSpPr>
          <p:cNvPr id="4" name="Footer Placeholder 3">
            <a:extLst>
              <a:ext uri="{FF2B5EF4-FFF2-40B4-BE49-F238E27FC236}">
                <a16:creationId xmlns:a16="http://schemas.microsoft.com/office/drawing/2014/main" id="{D75749E3-FBD6-4B8A-8627-6E5F2E952219}"/>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369E575-896F-49AE-ACCB-AAFBA5FFDA36}"/>
              </a:ext>
            </a:extLst>
          </p:cNvPr>
          <p:cNvSpPr>
            <a:spLocks noGrp="1"/>
          </p:cNvSpPr>
          <p:nvPr>
            <p:ph type="sldNum" sz="quarter" idx="12"/>
          </p:nvPr>
        </p:nvSpPr>
        <p:spPr/>
        <p:txBody>
          <a:bodyPr/>
          <a:lstStyle/>
          <a:p>
            <a:fld id="{519954A3-9DFD-4C44-94BA-B95130A3BA1C}" type="slidenum">
              <a:rPr lang="en-US" smtClean="0"/>
              <a:t>2</a:t>
            </a:fld>
            <a:endParaRPr lang="en-US" dirty="0"/>
          </a:p>
        </p:txBody>
      </p:sp>
    </p:spTree>
    <p:extLst>
      <p:ext uri="{BB962C8B-B14F-4D97-AF65-F5344CB8AC3E}">
        <p14:creationId xmlns:p14="http://schemas.microsoft.com/office/powerpoint/2010/main" val="3420464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F1511-B34D-4845-8DEE-D056B9BF258F}"/>
              </a:ext>
            </a:extLst>
          </p:cNvPr>
          <p:cNvSpPr>
            <a:spLocks noGrp="1"/>
          </p:cNvSpPr>
          <p:nvPr>
            <p:ph type="title"/>
          </p:nvPr>
        </p:nvSpPr>
        <p:spPr/>
        <p:txBody>
          <a:bodyPr/>
          <a:lstStyle/>
          <a:p>
            <a:r>
              <a:rPr lang="en-US" dirty="0"/>
              <a:t>About Me</a:t>
            </a:r>
          </a:p>
        </p:txBody>
      </p:sp>
      <p:sp>
        <p:nvSpPr>
          <p:cNvPr id="3" name="Content Placeholder 2">
            <a:extLst>
              <a:ext uri="{FF2B5EF4-FFF2-40B4-BE49-F238E27FC236}">
                <a16:creationId xmlns:a16="http://schemas.microsoft.com/office/drawing/2014/main" id="{97E0F0F0-6EF3-4239-A67D-B39950A3ABAC}"/>
              </a:ext>
            </a:extLst>
          </p:cNvPr>
          <p:cNvSpPr>
            <a:spLocks noGrp="1"/>
          </p:cNvSpPr>
          <p:nvPr>
            <p:ph idx="1"/>
          </p:nvPr>
        </p:nvSpPr>
        <p:spPr/>
        <p:txBody>
          <a:bodyPr>
            <a:normAutofit/>
          </a:bodyPr>
          <a:lstStyle/>
          <a:p>
            <a:endParaRPr lang="en-US" dirty="0"/>
          </a:p>
        </p:txBody>
      </p:sp>
      <p:sp>
        <p:nvSpPr>
          <p:cNvPr id="4" name="Footer Placeholder 3">
            <a:extLst>
              <a:ext uri="{FF2B5EF4-FFF2-40B4-BE49-F238E27FC236}">
                <a16:creationId xmlns:a16="http://schemas.microsoft.com/office/drawing/2014/main" id="{1FAD13EF-160A-46B7-9B38-5480EF646DE3}"/>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C2FAF1E3-3A2C-4191-B22B-172210A3CA0F}"/>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2966523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45778-1718-4979-AF66-A69F4EDBF6A7}"/>
              </a:ext>
            </a:extLst>
          </p:cNvPr>
          <p:cNvSpPr>
            <a:spLocks noGrp="1"/>
          </p:cNvSpPr>
          <p:nvPr>
            <p:ph type="title"/>
          </p:nvPr>
        </p:nvSpPr>
        <p:spPr/>
        <p:txBody>
          <a:bodyPr/>
          <a:lstStyle/>
          <a:p>
            <a:r>
              <a:rPr lang="en-US" dirty="0"/>
              <a:t>Tonight’s Agenda</a:t>
            </a:r>
          </a:p>
        </p:txBody>
      </p:sp>
      <p:sp>
        <p:nvSpPr>
          <p:cNvPr id="3" name="Content Placeholder 2">
            <a:extLst>
              <a:ext uri="{FF2B5EF4-FFF2-40B4-BE49-F238E27FC236}">
                <a16:creationId xmlns:a16="http://schemas.microsoft.com/office/drawing/2014/main" id="{22CACEE0-15B2-4849-9DFB-1EE46554417A}"/>
              </a:ext>
            </a:extLst>
          </p:cNvPr>
          <p:cNvSpPr>
            <a:spLocks noGrp="1"/>
          </p:cNvSpPr>
          <p:nvPr>
            <p:ph idx="1"/>
          </p:nvPr>
        </p:nvSpPr>
        <p:spPr/>
        <p:txBody>
          <a:bodyPr/>
          <a:lstStyle/>
          <a:p>
            <a:r>
              <a:rPr lang="en-US" dirty="0"/>
              <a:t>Greeting and Registration (10 minutes)</a:t>
            </a:r>
          </a:p>
          <a:p>
            <a:r>
              <a:rPr lang="en-US" dirty="0"/>
              <a:t>Large Group Gathering (20 minutes)</a:t>
            </a:r>
          </a:p>
          <a:p>
            <a:pPr lvl="1"/>
            <a:r>
              <a:rPr lang="en-US" dirty="0"/>
              <a:t>Welcome and Opening Prayer</a:t>
            </a:r>
          </a:p>
          <a:p>
            <a:pPr lvl="1"/>
            <a:r>
              <a:rPr lang="en-US" dirty="0"/>
              <a:t>Introduction of Study and Logistics</a:t>
            </a:r>
          </a:p>
          <a:p>
            <a:r>
              <a:rPr lang="en-US" dirty="0"/>
              <a:t>Small Group Gathering (20 minutes)</a:t>
            </a:r>
          </a:p>
          <a:p>
            <a:pPr lvl="1"/>
            <a:r>
              <a:rPr lang="en-US" dirty="0"/>
              <a:t>Welcome and Introductions</a:t>
            </a:r>
          </a:p>
          <a:p>
            <a:pPr lvl="1"/>
            <a:r>
              <a:rPr lang="en-US" dirty="0"/>
              <a:t>Review discussion group guidelines</a:t>
            </a:r>
          </a:p>
          <a:p>
            <a:r>
              <a:rPr lang="en-US" dirty="0"/>
              <a:t>Lecture and Closing Prayer (40 minutes)</a:t>
            </a:r>
          </a:p>
          <a:p>
            <a:pPr lvl="1"/>
            <a:endParaRPr lang="en-US" dirty="0"/>
          </a:p>
        </p:txBody>
      </p:sp>
      <p:sp>
        <p:nvSpPr>
          <p:cNvPr id="4" name="Footer Placeholder 3">
            <a:extLst>
              <a:ext uri="{FF2B5EF4-FFF2-40B4-BE49-F238E27FC236}">
                <a16:creationId xmlns:a16="http://schemas.microsoft.com/office/drawing/2014/main" id="{1B7F28CF-A668-4637-8B73-12BA41244557}"/>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5C79B4E6-ADAA-4E71-B310-FF79085F3905}"/>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35950647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351B8-743E-475C-A99C-4893DBA9C284}"/>
              </a:ext>
            </a:extLst>
          </p:cNvPr>
          <p:cNvSpPr>
            <a:spLocks noGrp="1"/>
          </p:cNvSpPr>
          <p:nvPr>
            <p:ph type="title"/>
          </p:nvPr>
        </p:nvSpPr>
        <p:spPr/>
        <p:txBody>
          <a:bodyPr/>
          <a:lstStyle/>
          <a:p>
            <a:r>
              <a:rPr lang="en-US" dirty="0"/>
              <a:t>Duration and Format</a:t>
            </a:r>
          </a:p>
        </p:txBody>
      </p:sp>
      <p:sp>
        <p:nvSpPr>
          <p:cNvPr id="3" name="Content Placeholder 2">
            <a:extLst>
              <a:ext uri="{FF2B5EF4-FFF2-40B4-BE49-F238E27FC236}">
                <a16:creationId xmlns:a16="http://schemas.microsoft.com/office/drawing/2014/main" id="{6CAC713E-E75E-4880-9BFA-FA139FC67C98}"/>
              </a:ext>
            </a:extLst>
          </p:cNvPr>
          <p:cNvSpPr>
            <a:spLocks noGrp="1"/>
          </p:cNvSpPr>
          <p:nvPr>
            <p:ph idx="1"/>
          </p:nvPr>
        </p:nvSpPr>
        <p:spPr/>
        <p:txBody>
          <a:bodyPr/>
          <a:lstStyle/>
          <a:p>
            <a:r>
              <a:rPr lang="en-US" dirty="0"/>
              <a:t>8 weeks</a:t>
            </a:r>
          </a:p>
          <a:p>
            <a:pPr lvl="1"/>
            <a:r>
              <a:rPr lang="en-US" dirty="0"/>
              <a:t>We will take off both Halloween and Thanksgiving weeks (Oct 31</a:t>
            </a:r>
            <a:r>
              <a:rPr lang="en-US" baseline="30000" dirty="0"/>
              <a:t>st</a:t>
            </a:r>
            <a:r>
              <a:rPr lang="en-US" dirty="0"/>
              <a:t> and Nov 28th)</a:t>
            </a:r>
          </a:p>
          <a:p>
            <a:r>
              <a:rPr lang="en-US" dirty="0"/>
              <a:t>After the first week</a:t>
            </a:r>
          </a:p>
          <a:p>
            <a:pPr lvl="1"/>
            <a:r>
              <a:rPr lang="en-US" dirty="0"/>
              <a:t>Begin with a prayer and a few brief remarks (10 minutes)</a:t>
            </a:r>
          </a:p>
          <a:p>
            <a:pPr lvl="1"/>
            <a:r>
              <a:rPr lang="en-US" dirty="0"/>
              <a:t>Go into your groups and discuss the questions in the weekly package for that weeks presentation (40 minutes)</a:t>
            </a:r>
          </a:p>
          <a:p>
            <a:pPr lvl="1"/>
            <a:r>
              <a:rPr lang="en-US" dirty="0"/>
              <a:t>Return to the large group for lecture, questions and closing prayer (40 minutes)</a:t>
            </a:r>
          </a:p>
          <a:p>
            <a:pPr lvl="1"/>
            <a:r>
              <a:rPr lang="en-US" dirty="0"/>
              <a:t>You will receive the next week’s package at the end of class</a:t>
            </a:r>
          </a:p>
        </p:txBody>
      </p:sp>
      <p:sp>
        <p:nvSpPr>
          <p:cNvPr id="4" name="Footer Placeholder 3">
            <a:extLst>
              <a:ext uri="{FF2B5EF4-FFF2-40B4-BE49-F238E27FC236}">
                <a16:creationId xmlns:a16="http://schemas.microsoft.com/office/drawing/2014/main" id="{38969496-EBE9-46F7-BC7D-42E93186FECF}"/>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4EC6FAFC-59B7-4295-9F69-FA1A0B770A07}"/>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1545457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4A8CA3D-7A3C-477F-BFE2-B0FFF7D0698B}"/>
              </a:ext>
            </a:extLst>
          </p:cNvPr>
          <p:cNvSpPr>
            <a:spLocks noGrp="1"/>
          </p:cNvSpPr>
          <p:nvPr>
            <p:ph type="title"/>
          </p:nvPr>
        </p:nvSpPr>
        <p:spPr/>
        <p:txBody>
          <a:bodyPr/>
          <a:lstStyle/>
          <a:p>
            <a:r>
              <a:rPr lang="en-US" dirty="0"/>
              <a:t>Resources</a:t>
            </a:r>
          </a:p>
        </p:txBody>
      </p:sp>
      <p:sp>
        <p:nvSpPr>
          <p:cNvPr id="5" name="Content Placeholder 4">
            <a:extLst>
              <a:ext uri="{FF2B5EF4-FFF2-40B4-BE49-F238E27FC236}">
                <a16:creationId xmlns:a16="http://schemas.microsoft.com/office/drawing/2014/main" id="{745E5DD9-22E1-4457-AA83-12E2A68378BC}"/>
              </a:ext>
            </a:extLst>
          </p:cNvPr>
          <p:cNvSpPr>
            <a:spLocks noGrp="1"/>
          </p:cNvSpPr>
          <p:nvPr>
            <p:ph idx="1"/>
          </p:nvPr>
        </p:nvSpPr>
        <p:spPr/>
        <p:txBody>
          <a:bodyPr>
            <a:normAutofit fontScale="92500" lnSpcReduction="20000"/>
          </a:bodyPr>
          <a:lstStyle/>
          <a:p>
            <a:r>
              <a:rPr lang="en-US" dirty="0"/>
              <a:t>Bergsma, John and Pitre, Brant. </a:t>
            </a:r>
            <a:r>
              <a:rPr lang="en-US" i="1" dirty="0"/>
              <a:t>A Catholic Introduction to the Bible: The Old Testament.</a:t>
            </a:r>
            <a:r>
              <a:rPr lang="en-US" dirty="0"/>
              <a:t>  Ignatius Press, 2018. Kindle Edition.</a:t>
            </a:r>
          </a:p>
          <a:p>
            <a:r>
              <a:rPr lang="en-US" dirty="0"/>
              <a:t>Hahn, Scott, ed. </a:t>
            </a:r>
            <a:r>
              <a:rPr lang="en-US" i="1" dirty="0"/>
              <a:t>Catholic Bible Dictionary</a:t>
            </a:r>
            <a:r>
              <a:rPr lang="en-US" dirty="0"/>
              <a:t>. New York; London; Toronto; Sydney; Auckland: Doubleday, 2009.</a:t>
            </a:r>
          </a:p>
          <a:p>
            <a:r>
              <a:rPr lang="en-US" dirty="0"/>
              <a:t>Hamilton, Victor P. </a:t>
            </a:r>
            <a:r>
              <a:rPr lang="en-US" i="1" dirty="0"/>
              <a:t>Handbook on the Historical Books</a:t>
            </a:r>
            <a:r>
              <a:rPr lang="en-US" dirty="0"/>
              <a:t>. Grand Rapids, MI: Baker Academic, 2001.</a:t>
            </a:r>
          </a:p>
          <a:p>
            <a:r>
              <a:rPr lang="en-US" dirty="0"/>
              <a:t>Neusner, Jacob. </a:t>
            </a:r>
            <a:r>
              <a:rPr lang="en-US" i="1" dirty="0"/>
              <a:t>The Babylonian Talmud: A Translation and Commentary</a:t>
            </a:r>
            <a:r>
              <a:rPr lang="en-US" dirty="0"/>
              <a:t>. Peabody, MA: Hendrickson Publishers, 2011.</a:t>
            </a:r>
          </a:p>
          <a:p>
            <a:r>
              <a:rPr lang="en-US" dirty="0"/>
              <a:t>Orchard, Bernard, and Edmund F. Sutcliffe, eds. </a:t>
            </a:r>
            <a:r>
              <a:rPr lang="en-US" i="1" dirty="0"/>
              <a:t>A Catholic Commentary on Holy Scripture</a:t>
            </a:r>
            <a:r>
              <a:rPr lang="en-US" dirty="0"/>
              <a:t>. Toronto; New York; Edinburgh: Thomas Nelson, 1953.</a:t>
            </a:r>
          </a:p>
          <a:p>
            <a:r>
              <a:rPr lang="en-US" dirty="0"/>
              <a:t>Ramage, Matthew J. </a:t>
            </a:r>
            <a:r>
              <a:rPr lang="en-US" i="1" dirty="0"/>
              <a:t>Dark Passages of the Bible: Engaging Scripture with Benedict XVI and St. Thomas Aquinas</a:t>
            </a:r>
            <a:r>
              <a:rPr lang="en-US" dirty="0"/>
              <a:t>.  Washington, D.C.: Catholic University of America Press, 2013. Kindle Edition.</a:t>
            </a:r>
          </a:p>
          <a:p>
            <a:r>
              <a:rPr lang="en-US" dirty="0"/>
              <a:t>Others noted in the footnotes of the lecture notes.</a:t>
            </a:r>
          </a:p>
          <a:p>
            <a:endParaRPr lang="en-US" dirty="0"/>
          </a:p>
        </p:txBody>
      </p:sp>
      <p:sp>
        <p:nvSpPr>
          <p:cNvPr id="2" name="Footer Placeholder 1">
            <a:extLst>
              <a:ext uri="{FF2B5EF4-FFF2-40B4-BE49-F238E27FC236}">
                <a16:creationId xmlns:a16="http://schemas.microsoft.com/office/drawing/2014/main" id="{55F95BF7-44CD-495A-8584-4A6F550A20F5}"/>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3" name="Slide Number Placeholder 2">
            <a:extLst>
              <a:ext uri="{FF2B5EF4-FFF2-40B4-BE49-F238E27FC236}">
                <a16:creationId xmlns:a16="http://schemas.microsoft.com/office/drawing/2014/main" id="{69749731-8137-45BB-94FD-F49EF7717C7A}"/>
              </a:ext>
            </a:extLst>
          </p:cNvPr>
          <p:cNvSpPr>
            <a:spLocks noGrp="1"/>
          </p:cNvSpPr>
          <p:nvPr>
            <p:ph type="sldNum" sz="quarter" idx="12"/>
          </p:nvPr>
        </p:nvSpPr>
        <p:spPr/>
        <p:txBody>
          <a:bodyPr/>
          <a:lstStyle/>
          <a:p>
            <a:fld id="{519954A3-9DFD-4C44-94BA-B95130A3BA1C}" type="slidenum">
              <a:rPr lang="en-US" smtClean="0"/>
              <a:t>6</a:t>
            </a:fld>
            <a:endParaRPr lang="en-US" dirty="0"/>
          </a:p>
        </p:txBody>
      </p:sp>
    </p:spTree>
    <p:extLst>
      <p:ext uri="{BB962C8B-B14F-4D97-AF65-F5344CB8AC3E}">
        <p14:creationId xmlns:p14="http://schemas.microsoft.com/office/powerpoint/2010/main" val="10635102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1FF09-4D90-4407-8AB3-FF33E8008219}"/>
              </a:ext>
            </a:extLst>
          </p:cNvPr>
          <p:cNvSpPr>
            <a:spLocks noGrp="1"/>
          </p:cNvSpPr>
          <p:nvPr>
            <p:ph type="title"/>
          </p:nvPr>
        </p:nvSpPr>
        <p:spPr/>
        <p:txBody>
          <a:bodyPr/>
          <a:lstStyle/>
          <a:p>
            <a:r>
              <a:rPr lang="en-US" dirty="0"/>
              <a:t>Commitments and Requests</a:t>
            </a:r>
          </a:p>
        </p:txBody>
      </p:sp>
      <p:sp>
        <p:nvSpPr>
          <p:cNvPr id="3" name="Content Placeholder 2">
            <a:extLst>
              <a:ext uri="{FF2B5EF4-FFF2-40B4-BE49-F238E27FC236}">
                <a16:creationId xmlns:a16="http://schemas.microsoft.com/office/drawing/2014/main" id="{1A4DB5B2-6726-4502-AE2B-84B738831650}"/>
              </a:ext>
            </a:extLst>
          </p:cNvPr>
          <p:cNvSpPr>
            <a:spLocks noGrp="1"/>
          </p:cNvSpPr>
          <p:nvPr>
            <p:ph idx="1"/>
          </p:nvPr>
        </p:nvSpPr>
        <p:spPr/>
        <p:txBody>
          <a:bodyPr>
            <a:normAutofit/>
          </a:bodyPr>
          <a:lstStyle/>
          <a:p>
            <a:r>
              <a:rPr lang="en-US" dirty="0"/>
              <a:t>What I commit to you </a:t>
            </a:r>
          </a:p>
          <a:p>
            <a:pPr lvl="1"/>
            <a:r>
              <a:rPr lang="en-US" dirty="0"/>
              <a:t>That we will be done by 8:30 (ish) each week</a:t>
            </a:r>
          </a:p>
          <a:p>
            <a:pPr lvl="1"/>
            <a:r>
              <a:rPr lang="en-US" dirty="0"/>
              <a:t>I will come prepared</a:t>
            </a:r>
          </a:p>
          <a:p>
            <a:pPr lvl="1"/>
            <a:r>
              <a:rPr lang="en-US" dirty="0"/>
              <a:t>If I cannot answer a question, I will try to address it in the opening remarks of the next class, if possible</a:t>
            </a:r>
          </a:p>
          <a:p>
            <a:r>
              <a:rPr lang="en-US" dirty="0"/>
              <a:t>What I ask of you</a:t>
            </a:r>
          </a:p>
          <a:p>
            <a:pPr lvl="1"/>
            <a:r>
              <a:rPr lang="en-US" dirty="0"/>
              <a:t>Bring your bible to class (NAB, RSVCE, NRSVCE).</a:t>
            </a:r>
          </a:p>
          <a:p>
            <a:pPr lvl="1"/>
            <a:r>
              <a:rPr lang="en-US" dirty="0"/>
              <a:t>Do the readings and questions and come to class prepared</a:t>
            </a:r>
          </a:p>
          <a:p>
            <a:pPr lvl="1"/>
            <a:r>
              <a:rPr lang="en-US" dirty="0"/>
              <a:t>Try and spend a little time each day in the scripture</a:t>
            </a:r>
          </a:p>
          <a:p>
            <a:pPr lvl="1"/>
            <a:r>
              <a:rPr lang="en-US" dirty="0"/>
              <a:t>If you think we can do a better job (structure, depth of issues, etc.), let us know</a:t>
            </a:r>
          </a:p>
          <a:p>
            <a:endParaRPr lang="en-US" dirty="0"/>
          </a:p>
        </p:txBody>
      </p:sp>
      <p:sp>
        <p:nvSpPr>
          <p:cNvPr id="4" name="Footer Placeholder 3">
            <a:extLst>
              <a:ext uri="{FF2B5EF4-FFF2-40B4-BE49-F238E27FC236}">
                <a16:creationId xmlns:a16="http://schemas.microsoft.com/office/drawing/2014/main" id="{26BAFAFF-A226-4EF3-9F00-8C4C4BB220EA}"/>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47831A00-25A2-4003-AFA5-5AA1C2EE7F44}"/>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382039567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2425</TotalTime>
  <Words>678</Words>
  <Application>Microsoft Office PowerPoint</Application>
  <PresentationFormat>Widescreen</PresentationFormat>
  <Paragraphs>62</Paragraphs>
  <Slides>7</Slides>
  <Notes>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7</vt:i4>
      </vt:variant>
    </vt:vector>
  </HeadingPairs>
  <TitlesOfParts>
    <vt:vector size="14" baseType="lpstr">
      <vt:lpstr>Arial</vt:lpstr>
      <vt:lpstr>Calibri</vt:lpstr>
      <vt:lpstr>Calibri Light</vt:lpstr>
      <vt:lpstr>Trebuchet MS</vt:lpstr>
      <vt:lpstr>Wingdings 3</vt:lpstr>
      <vt:lpstr>Facet</vt:lpstr>
      <vt:lpstr>Custom Design</vt:lpstr>
      <vt:lpstr>The Historical Books of the Old Testament</vt:lpstr>
      <vt:lpstr>Opening Prayer</vt:lpstr>
      <vt:lpstr>About Me</vt:lpstr>
      <vt:lpstr>Tonight’s Agenda</vt:lpstr>
      <vt:lpstr>Duration and Format</vt:lpstr>
      <vt:lpstr>Resources</vt:lpstr>
      <vt:lpstr>Commitments and Requests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49</cp:revision>
  <cp:lastPrinted>2019-10-10T19:29:44Z</cp:lastPrinted>
  <dcterms:created xsi:type="dcterms:W3CDTF">2017-09-26T22:01:53Z</dcterms:created>
  <dcterms:modified xsi:type="dcterms:W3CDTF">2019-12-17T18:11:21Z</dcterms:modified>
</cp:coreProperties>
</file>