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6" r:id="rId2"/>
  </p:sldMasterIdLst>
  <p:notesMasterIdLst>
    <p:notesMasterId r:id="rId17"/>
  </p:notesMasterIdLst>
  <p:sldIdLst>
    <p:sldId id="256" r:id="rId3"/>
    <p:sldId id="261" r:id="rId4"/>
    <p:sldId id="272" r:id="rId5"/>
    <p:sldId id="279" r:id="rId6"/>
    <p:sldId id="273" r:id="rId7"/>
    <p:sldId id="264" r:id="rId8"/>
    <p:sldId id="269" r:id="rId9"/>
    <p:sldId id="284" r:id="rId10"/>
    <p:sldId id="283" r:id="rId11"/>
    <p:sldId id="285" r:id="rId12"/>
    <p:sldId id="280" r:id="rId13"/>
    <p:sldId id="281" r:id="rId14"/>
    <p:sldId id="282" r:id="rId15"/>
    <p:sldId id="271" r:id="rId16"/>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E7B4E7-9474-415C-B354-5C622AAD9BD5}" v="1" dt="2020-10-30T17:59:09.7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64" d="100"/>
          <a:sy n="164" d="100"/>
        </p:scale>
        <p:origin x="172" y="10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ott Decker" userId="92f8d519ccc4459d" providerId="LiveId" clId="{10E7B4E7-9474-415C-B354-5C622AAD9BD5}"/>
    <pc:docChg chg="custSel addSld delSld modSld sldOrd">
      <pc:chgData name="Scott Decker" userId="92f8d519ccc4459d" providerId="LiveId" clId="{10E7B4E7-9474-415C-B354-5C622AAD9BD5}" dt="2020-11-12T21:35:54.750" v="6010" actId="20577"/>
      <pc:docMkLst>
        <pc:docMk/>
      </pc:docMkLst>
      <pc:sldChg chg="modSp mod">
        <pc:chgData name="Scott Decker" userId="92f8d519ccc4459d" providerId="LiveId" clId="{10E7B4E7-9474-415C-B354-5C622AAD9BD5}" dt="2020-10-30T17:26:58.428" v="36" actId="20577"/>
        <pc:sldMkLst>
          <pc:docMk/>
          <pc:sldMk cId="1710183706" sldId="256"/>
        </pc:sldMkLst>
        <pc:spChg chg="mod">
          <ac:chgData name="Scott Decker" userId="92f8d519ccc4459d" providerId="LiveId" clId="{10E7B4E7-9474-415C-B354-5C622AAD9BD5}" dt="2020-10-30T17:26:58.428" v="36" actId="20577"/>
          <ac:spMkLst>
            <pc:docMk/>
            <pc:sldMk cId="1710183706" sldId="256"/>
            <ac:spMk id="3" creationId="{6AF8EF5D-9D1B-46AF-B280-885976026A11}"/>
          </ac:spMkLst>
        </pc:spChg>
      </pc:sldChg>
      <pc:sldChg chg="modSp mod">
        <pc:chgData name="Scott Decker" userId="92f8d519ccc4459d" providerId="LiveId" clId="{10E7B4E7-9474-415C-B354-5C622AAD9BD5}" dt="2020-10-30T17:38:46.702" v="428" actId="20577"/>
        <pc:sldMkLst>
          <pc:docMk/>
          <pc:sldMk cId="3420464876" sldId="261"/>
        </pc:sldMkLst>
        <pc:spChg chg="mod">
          <ac:chgData name="Scott Decker" userId="92f8d519ccc4459d" providerId="LiveId" clId="{10E7B4E7-9474-415C-B354-5C622AAD9BD5}" dt="2020-10-30T17:38:46.702" v="428" actId="20577"/>
          <ac:spMkLst>
            <pc:docMk/>
            <pc:sldMk cId="3420464876" sldId="261"/>
            <ac:spMk id="3" creationId="{34B59780-EF8F-4EE2-8F9E-C062791E9E37}"/>
          </ac:spMkLst>
        </pc:spChg>
      </pc:sldChg>
      <pc:sldChg chg="modSp mod">
        <pc:chgData name="Scott Decker" userId="92f8d519ccc4459d" providerId="LiveId" clId="{10E7B4E7-9474-415C-B354-5C622AAD9BD5}" dt="2020-10-30T18:27:03.286" v="2982" actId="20577"/>
        <pc:sldMkLst>
          <pc:docMk/>
          <pc:sldMk cId="2374616475" sldId="264"/>
        </pc:sldMkLst>
        <pc:spChg chg="mod">
          <ac:chgData name="Scott Decker" userId="92f8d519ccc4459d" providerId="LiveId" clId="{10E7B4E7-9474-415C-B354-5C622AAD9BD5}" dt="2020-10-30T18:27:03.286" v="2982" actId="20577"/>
          <ac:spMkLst>
            <pc:docMk/>
            <pc:sldMk cId="2374616475" sldId="264"/>
            <ac:spMk id="3" creationId="{5C138B58-8F09-4F68-BC0A-ECE6D091292E}"/>
          </ac:spMkLst>
        </pc:spChg>
      </pc:sldChg>
      <pc:sldChg chg="modSp mod">
        <pc:chgData name="Scott Decker" userId="92f8d519ccc4459d" providerId="LiveId" clId="{10E7B4E7-9474-415C-B354-5C622AAD9BD5}" dt="2020-11-10T20:07:48.146" v="3189" actId="2"/>
        <pc:sldMkLst>
          <pc:docMk/>
          <pc:sldMk cId="64267253" sldId="271"/>
        </pc:sldMkLst>
        <pc:spChg chg="mod">
          <ac:chgData name="Scott Decker" userId="92f8d519ccc4459d" providerId="LiveId" clId="{10E7B4E7-9474-415C-B354-5C622AAD9BD5}" dt="2020-10-30T18:44:51.556" v="3188" actId="20577"/>
          <ac:spMkLst>
            <pc:docMk/>
            <pc:sldMk cId="64267253" sldId="271"/>
            <ac:spMk id="2" creationId="{B7C5657C-1662-430A-9701-615FFA8DAF69}"/>
          </ac:spMkLst>
        </pc:spChg>
        <pc:spChg chg="mod">
          <ac:chgData name="Scott Decker" userId="92f8d519ccc4459d" providerId="LiveId" clId="{10E7B4E7-9474-415C-B354-5C622AAD9BD5}" dt="2020-11-10T20:07:48.146" v="3189" actId="2"/>
          <ac:spMkLst>
            <pc:docMk/>
            <pc:sldMk cId="64267253" sldId="271"/>
            <ac:spMk id="3" creationId="{425CF3A6-583A-4152-B673-E4A3204D1F33}"/>
          </ac:spMkLst>
        </pc:spChg>
      </pc:sldChg>
      <pc:sldChg chg="modSp mod">
        <pc:chgData name="Scott Decker" userId="92f8d519ccc4459d" providerId="LiveId" clId="{10E7B4E7-9474-415C-B354-5C622AAD9BD5}" dt="2020-11-10T20:07:54.410" v="3190" actId="313"/>
        <pc:sldMkLst>
          <pc:docMk/>
          <pc:sldMk cId="1584953784" sldId="272"/>
        </pc:sldMkLst>
        <pc:spChg chg="mod">
          <ac:chgData name="Scott Decker" userId="92f8d519ccc4459d" providerId="LiveId" clId="{10E7B4E7-9474-415C-B354-5C622AAD9BD5}" dt="2020-11-10T20:07:54.410" v="3190" actId="313"/>
          <ac:spMkLst>
            <pc:docMk/>
            <pc:sldMk cId="1584953784" sldId="272"/>
            <ac:spMk id="3" creationId="{6CB6FAEA-7B80-4A40-A8A3-B85F0FD38287}"/>
          </ac:spMkLst>
        </pc:spChg>
      </pc:sldChg>
      <pc:sldChg chg="modSp mod">
        <pc:chgData name="Scott Decker" userId="92f8d519ccc4459d" providerId="LiveId" clId="{10E7B4E7-9474-415C-B354-5C622AAD9BD5}" dt="2020-10-30T18:24:23.175" v="2649" actId="20577"/>
        <pc:sldMkLst>
          <pc:docMk/>
          <pc:sldMk cId="2728151654" sldId="273"/>
        </pc:sldMkLst>
        <pc:spChg chg="mod">
          <ac:chgData name="Scott Decker" userId="92f8d519ccc4459d" providerId="LiveId" clId="{10E7B4E7-9474-415C-B354-5C622AAD9BD5}" dt="2020-10-30T18:24:23.175" v="2649" actId="20577"/>
          <ac:spMkLst>
            <pc:docMk/>
            <pc:sldMk cId="2728151654" sldId="273"/>
            <ac:spMk id="3" creationId="{2983763F-6D91-4159-9416-874B19D9F276}"/>
          </ac:spMkLst>
        </pc:spChg>
      </pc:sldChg>
      <pc:sldChg chg="del">
        <pc:chgData name="Scott Decker" userId="92f8d519ccc4459d" providerId="LiveId" clId="{10E7B4E7-9474-415C-B354-5C622AAD9BD5}" dt="2020-10-30T18:28:16.574" v="2983" actId="2696"/>
        <pc:sldMkLst>
          <pc:docMk/>
          <pc:sldMk cId="3558588052" sldId="274"/>
        </pc:sldMkLst>
      </pc:sldChg>
      <pc:sldChg chg="del">
        <pc:chgData name="Scott Decker" userId="92f8d519ccc4459d" providerId="LiveId" clId="{10E7B4E7-9474-415C-B354-5C622AAD9BD5}" dt="2020-10-30T18:28:16.574" v="2983" actId="2696"/>
        <pc:sldMkLst>
          <pc:docMk/>
          <pc:sldMk cId="361247694" sldId="275"/>
        </pc:sldMkLst>
      </pc:sldChg>
      <pc:sldChg chg="del">
        <pc:chgData name="Scott Decker" userId="92f8d519ccc4459d" providerId="LiveId" clId="{10E7B4E7-9474-415C-B354-5C622AAD9BD5}" dt="2020-10-30T18:28:16.574" v="2983" actId="2696"/>
        <pc:sldMkLst>
          <pc:docMk/>
          <pc:sldMk cId="130644923" sldId="276"/>
        </pc:sldMkLst>
      </pc:sldChg>
      <pc:sldChg chg="del">
        <pc:chgData name="Scott Decker" userId="92f8d519ccc4459d" providerId="LiveId" clId="{10E7B4E7-9474-415C-B354-5C622AAD9BD5}" dt="2020-10-30T18:28:16.574" v="2983" actId="2696"/>
        <pc:sldMkLst>
          <pc:docMk/>
          <pc:sldMk cId="1946852029" sldId="277"/>
        </pc:sldMkLst>
      </pc:sldChg>
      <pc:sldChg chg="del">
        <pc:chgData name="Scott Decker" userId="92f8d519ccc4459d" providerId="LiveId" clId="{10E7B4E7-9474-415C-B354-5C622AAD9BD5}" dt="2020-10-30T18:28:16.574" v="2983" actId="2696"/>
        <pc:sldMkLst>
          <pc:docMk/>
          <pc:sldMk cId="3176385559" sldId="278"/>
        </pc:sldMkLst>
      </pc:sldChg>
      <pc:sldChg chg="modSp add mod">
        <pc:chgData name="Scott Decker" userId="92f8d519ccc4459d" providerId="LiveId" clId="{10E7B4E7-9474-415C-B354-5C622AAD9BD5}" dt="2020-11-12T19:23:03.009" v="5040" actId="20577"/>
        <pc:sldMkLst>
          <pc:docMk/>
          <pc:sldMk cId="987363280" sldId="279"/>
        </pc:sldMkLst>
        <pc:spChg chg="mod">
          <ac:chgData name="Scott Decker" userId="92f8d519ccc4459d" providerId="LiveId" clId="{10E7B4E7-9474-415C-B354-5C622AAD9BD5}" dt="2020-11-12T19:23:03.009" v="5040" actId="20577"/>
          <ac:spMkLst>
            <pc:docMk/>
            <pc:sldMk cId="987363280" sldId="279"/>
            <ac:spMk id="3" creationId="{6CB6FAEA-7B80-4A40-A8A3-B85F0FD38287}"/>
          </ac:spMkLst>
        </pc:spChg>
      </pc:sldChg>
      <pc:sldChg chg="modSp new mod">
        <pc:chgData name="Scott Decker" userId="92f8d519ccc4459d" providerId="LiveId" clId="{10E7B4E7-9474-415C-B354-5C622AAD9BD5}" dt="2020-11-11T00:43:18.214" v="3534" actId="207"/>
        <pc:sldMkLst>
          <pc:docMk/>
          <pc:sldMk cId="2366308291" sldId="280"/>
        </pc:sldMkLst>
        <pc:spChg chg="mod">
          <ac:chgData name="Scott Decker" userId="92f8d519ccc4459d" providerId="LiveId" clId="{10E7B4E7-9474-415C-B354-5C622AAD9BD5}" dt="2020-11-10T22:48:43.903" v="3247" actId="20577"/>
          <ac:spMkLst>
            <pc:docMk/>
            <pc:sldMk cId="2366308291" sldId="280"/>
            <ac:spMk id="2" creationId="{D118616E-FE50-49A3-A4F1-C26A22896B8D}"/>
          </ac:spMkLst>
        </pc:spChg>
        <pc:spChg chg="mod">
          <ac:chgData name="Scott Decker" userId="92f8d519ccc4459d" providerId="LiveId" clId="{10E7B4E7-9474-415C-B354-5C622AAD9BD5}" dt="2020-11-11T00:43:18.214" v="3534" actId="207"/>
          <ac:spMkLst>
            <pc:docMk/>
            <pc:sldMk cId="2366308291" sldId="280"/>
            <ac:spMk id="3" creationId="{B5B69A24-CDDD-4D93-AF27-63BF96F91E5B}"/>
          </ac:spMkLst>
        </pc:spChg>
      </pc:sldChg>
      <pc:sldChg chg="modSp new mod">
        <pc:chgData name="Scott Decker" userId="92f8d519ccc4459d" providerId="LiveId" clId="{10E7B4E7-9474-415C-B354-5C622AAD9BD5}" dt="2020-11-12T20:32:34.069" v="6006" actId="20577"/>
        <pc:sldMkLst>
          <pc:docMk/>
          <pc:sldMk cId="3709673116" sldId="281"/>
        </pc:sldMkLst>
        <pc:spChg chg="mod">
          <ac:chgData name="Scott Decker" userId="92f8d519ccc4459d" providerId="LiveId" clId="{10E7B4E7-9474-415C-B354-5C622AAD9BD5}" dt="2020-11-10T22:51:40.116" v="3279" actId="20577"/>
          <ac:spMkLst>
            <pc:docMk/>
            <pc:sldMk cId="3709673116" sldId="281"/>
            <ac:spMk id="2" creationId="{3858F2CC-69D2-4523-A9EC-1513881B1A6E}"/>
          </ac:spMkLst>
        </pc:spChg>
        <pc:spChg chg="mod">
          <ac:chgData name="Scott Decker" userId="92f8d519ccc4459d" providerId="LiveId" clId="{10E7B4E7-9474-415C-B354-5C622AAD9BD5}" dt="2020-11-12T20:32:34.069" v="6006" actId="20577"/>
          <ac:spMkLst>
            <pc:docMk/>
            <pc:sldMk cId="3709673116" sldId="281"/>
            <ac:spMk id="3" creationId="{0D070437-14AA-4DFE-83ED-3AB87B8A78A2}"/>
          </ac:spMkLst>
        </pc:spChg>
      </pc:sldChg>
      <pc:sldChg chg="modSp new mod">
        <pc:chgData name="Scott Decker" userId="92f8d519ccc4459d" providerId="LiveId" clId="{10E7B4E7-9474-415C-B354-5C622AAD9BD5}" dt="2020-11-12T21:35:54.750" v="6010" actId="20577"/>
        <pc:sldMkLst>
          <pc:docMk/>
          <pc:sldMk cId="3582490077" sldId="282"/>
        </pc:sldMkLst>
        <pc:spChg chg="mod">
          <ac:chgData name="Scott Decker" userId="92f8d519ccc4459d" providerId="LiveId" clId="{10E7B4E7-9474-415C-B354-5C622AAD9BD5}" dt="2020-11-10T22:56:57.809" v="3382" actId="20577"/>
          <ac:spMkLst>
            <pc:docMk/>
            <pc:sldMk cId="3582490077" sldId="282"/>
            <ac:spMk id="2" creationId="{84CBAB74-D8D8-44B5-BEBD-93016F03AF2B}"/>
          </ac:spMkLst>
        </pc:spChg>
        <pc:spChg chg="mod">
          <ac:chgData name="Scott Decker" userId="92f8d519ccc4459d" providerId="LiveId" clId="{10E7B4E7-9474-415C-B354-5C622AAD9BD5}" dt="2020-11-12T21:35:54.750" v="6010" actId="20577"/>
          <ac:spMkLst>
            <pc:docMk/>
            <pc:sldMk cId="3582490077" sldId="282"/>
            <ac:spMk id="3" creationId="{A638631F-21FE-4BE3-96A2-F0E7DF55B4D3}"/>
          </ac:spMkLst>
        </pc:spChg>
      </pc:sldChg>
      <pc:sldChg chg="modSp new mod ord">
        <pc:chgData name="Scott Decker" userId="92f8d519ccc4459d" providerId="LiveId" clId="{10E7B4E7-9474-415C-B354-5C622AAD9BD5}" dt="2020-11-12T20:08:49.732" v="5930" actId="20577"/>
        <pc:sldMkLst>
          <pc:docMk/>
          <pc:sldMk cId="4170277370" sldId="283"/>
        </pc:sldMkLst>
        <pc:spChg chg="mod">
          <ac:chgData name="Scott Decker" userId="92f8d519ccc4459d" providerId="LiveId" clId="{10E7B4E7-9474-415C-B354-5C622AAD9BD5}" dt="2020-11-11T00:22:40.683" v="3441" actId="20577"/>
          <ac:spMkLst>
            <pc:docMk/>
            <pc:sldMk cId="4170277370" sldId="283"/>
            <ac:spMk id="2" creationId="{4B475393-768D-48B4-A560-01F224BBBBB2}"/>
          </ac:spMkLst>
        </pc:spChg>
        <pc:spChg chg="mod">
          <ac:chgData name="Scott Decker" userId="92f8d519ccc4459d" providerId="LiveId" clId="{10E7B4E7-9474-415C-B354-5C622AAD9BD5}" dt="2020-11-12T20:08:49.732" v="5930" actId="20577"/>
          <ac:spMkLst>
            <pc:docMk/>
            <pc:sldMk cId="4170277370" sldId="283"/>
            <ac:spMk id="3" creationId="{D1E34A34-5150-41E0-AC78-E7F875035EFE}"/>
          </ac:spMkLst>
        </pc:spChg>
      </pc:sldChg>
      <pc:sldChg chg="modSp new mod ord">
        <pc:chgData name="Scott Decker" userId="92f8d519ccc4459d" providerId="LiveId" clId="{10E7B4E7-9474-415C-B354-5C622AAD9BD5}" dt="2020-11-12T21:19:38.746" v="6008"/>
        <pc:sldMkLst>
          <pc:docMk/>
          <pc:sldMk cId="3176752695" sldId="284"/>
        </pc:sldMkLst>
        <pc:spChg chg="mod">
          <ac:chgData name="Scott Decker" userId="92f8d519ccc4459d" providerId="LiveId" clId="{10E7B4E7-9474-415C-B354-5C622AAD9BD5}" dt="2020-11-11T01:02:57.638" v="4113" actId="20577"/>
          <ac:spMkLst>
            <pc:docMk/>
            <pc:sldMk cId="3176752695" sldId="284"/>
            <ac:spMk id="2" creationId="{D673BAAD-2D77-4358-9DE2-3A71F1EED465}"/>
          </ac:spMkLst>
        </pc:spChg>
        <pc:spChg chg="mod">
          <ac:chgData name="Scott Decker" userId="92f8d519ccc4459d" providerId="LiveId" clId="{10E7B4E7-9474-415C-B354-5C622AAD9BD5}" dt="2020-11-12T20:10:50.271" v="5976" actId="20577"/>
          <ac:spMkLst>
            <pc:docMk/>
            <pc:sldMk cId="3176752695" sldId="284"/>
            <ac:spMk id="3" creationId="{D1445EE3-23CB-482D-97A7-F5119B42E6E8}"/>
          </ac:spMkLst>
        </pc:spChg>
      </pc:sldChg>
      <pc:sldChg chg="modSp new mod">
        <pc:chgData name="Scott Decker" userId="92f8d519ccc4459d" providerId="LiveId" clId="{10E7B4E7-9474-415C-B354-5C622AAD9BD5}" dt="2020-11-12T20:09:03.348" v="5942" actId="20577"/>
        <pc:sldMkLst>
          <pc:docMk/>
          <pc:sldMk cId="319231013" sldId="285"/>
        </pc:sldMkLst>
        <pc:spChg chg="mod">
          <ac:chgData name="Scott Decker" userId="92f8d519ccc4459d" providerId="LiveId" clId="{10E7B4E7-9474-415C-B354-5C622AAD9BD5}" dt="2020-11-12T19:40:30.538" v="5077" actId="20577"/>
          <ac:spMkLst>
            <pc:docMk/>
            <pc:sldMk cId="319231013" sldId="285"/>
            <ac:spMk id="2" creationId="{5DA4A4BB-A2BE-4A1B-B1B1-9CF7B94D0330}"/>
          </ac:spMkLst>
        </pc:spChg>
        <pc:spChg chg="mod">
          <ac:chgData name="Scott Decker" userId="92f8d519ccc4459d" providerId="LiveId" clId="{10E7B4E7-9474-415C-B354-5C622AAD9BD5}" dt="2020-11-12T20:09:03.348" v="5942" actId="20577"/>
          <ac:spMkLst>
            <pc:docMk/>
            <pc:sldMk cId="319231013" sldId="285"/>
            <ac:spMk id="3" creationId="{08F7C8CE-EF23-4B32-B114-9D1FCD3F3EB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3710E100-4A89-4177-9C88-AE4E5D6F59C7}" type="datetimeFigureOut">
              <a:rPr lang="en-US" smtClean="0"/>
              <a:t>11/12/2020</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98844FF8-BC0A-46EC-9DE8-1C911EDDD91E}" type="slidenum">
              <a:rPr lang="en-US" smtClean="0"/>
              <a:t>‹#›</a:t>
            </a:fld>
            <a:endParaRPr lang="en-US" dirty="0"/>
          </a:p>
        </p:txBody>
      </p:sp>
    </p:spTree>
    <p:extLst>
      <p:ext uri="{BB962C8B-B14F-4D97-AF65-F5344CB8AC3E}">
        <p14:creationId xmlns:p14="http://schemas.microsoft.com/office/powerpoint/2010/main" val="79275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1</a:t>
            </a:fld>
            <a:endParaRPr lang="en-US" dirty="0"/>
          </a:p>
        </p:txBody>
      </p:sp>
    </p:spTree>
    <p:extLst>
      <p:ext uri="{BB962C8B-B14F-4D97-AF65-F5344CB8AC3E}">
        <p14:creationId xmlns:p14="http://schemas.microsoft.com/office/powerpoint/2010/main" val="404117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2</a:t>
            </a:fld>
            <a:endParaRPr lang="en-US" dirty="0"/>
          </a:p>
        </p:txBody>
      </p:sp>
    </p:spTree>
    <p:extLst>
      <p:ext uri="{BB962C8B-B14F-4D97-AF65-F5344CB8AC3E}">
        <p14:creationId xmlns:p14="http://schemas.microsoft.com/office/powerpoint/2010/main" val="27717244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1C8D3A-6E2A-4100-96F0-BAAD6FF418DD}" type="datetime1">
              <a:rPr lang="en-US" smtClean="0"/>
              <a:t>11/12/2020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B7940868-C8F9-4456-8811-95ECFE420F9B}"/>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C07C3D-9FF6-41FB-83C2-E72F562C2268}" type="datetime1">
              <a:rPr lang="en-US" smtClean="0"/>
              <a:t>11/12/2020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BA43E-DE41-4356-BFB3-109F7A33830B}" type="datetime1">
              <a:rPr lang="en-US" smtClean="0"/>
              <a:t>11/12/2020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5664C1-965B-41ED-935D-89619C424B31}" type="datetime1">
              <a:rPr lang="en-US" smtClean="0"/>
              <a:t>11/12/2020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24AC56-89AC-42C9-AA77-FF304DCA9D5E}" type="datetime1">
              <a:rPr lang="en-US" smtClean="0"/>
              <a:t>11/12/2020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4B331F-E66B-463D-BC23-AB2354DBCC9A}" type="datetime1">
              <a:rPr lang="en-US" smtClean="0"/>
              <a:t>11/12/2020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5B761-D93B-41A4-9CFB-8AB6C83AE277}" type="datetime1">
              <a:rPr lang="en-US" smtClean="0"/>
              <a:t>11/12/2020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67B4AA-EAC4-49BF-BD84-AE4DE350800E}" type="datetime1">
              <a:rPr lang="en-US" smtClean="0"/>
              <a:t>11/12/2020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86499-33C9-49E4-B6DA-ECA58CCC0C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5CED0E-6B97-45E5-B47A-CFAB48021D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D56E40-0673-4731-B4FE-DA7D2577E2E8}"/>
              </a:ext>
            </a:extLst>
          </p:cNvPr>
          <p:cNvSpPr>
            <a:spLocks noGrp="1"/>
          </p:cNvSpPr>
          <p:nvPr>
            <p:ph type="dt" sz="half" idx="10"/>
          </p:nvPr>
        </p:nvSpPr>
        <p:spPr/>
        <p:txBody>
          <a:bodyPr/>
          <a:lstStyle/>
          <a:p>
            <a:fld id="{9430233B-8353-43A2-83FA-299AD0314BA5}" type="datetime1">
              <a:rPr lang="en-US" smtClean="0"/>
              <a:t>11/12/2020</a:t>
            </a:fld>
            <a:endParaRPr lang="en-US" dirty="0"/>
          </a:p>
        </p:txBody>
      </p:sp>
      <p:sp>
        <p:nvSpPr>
          <p:cNvPr id="5" name="Footer Placeholder 4">
            <a:extLst>
              <a:ext uri="{FF2B5EF4-FFF2-40B4-BE49-F238E27FC236}">
                <a16:creationId xmlns:a16="http://schemas.microsoft.com/office/drawing/2014/main" id="{2C04CE3A-4238-469C-9654-62C92379D585}"/>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2EE4D901-F5AE-4F1E-949C-5AE3678D09FB}"/>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7699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A5BD2-98E4-4DCD-A10E-A6FFD3809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767660-0A50-4CC5-94E4-A0CC42A670B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EE3BD3-42B0-4233-BA8A-487FA11D4CA5}"/>
              </a:ext>
            </a:extLst>
          </p:cNvPr>
          <p:cNvSpPr>
            <a:spLocks noGrp="1"/>
          </p:cNvSpPr>
          <p:nvPr>
            <p:ph type="dt" sz="half" idx="10"/>
          </p:nvPr>
        </p:nvSpPr>
        <p:spPr/>
        <p:txBody>
          <a:bodyPr/>
          <a:lstStyle/>
          <a:p>
            <a:fld id="{CA5AE06B-6155-4EDB-93FB-44F35265116D}" type="datetime1">
              <a:rPr lang="en-US" smtClean="0"/>
              <a:t>11/12/2020</a:t>
            </a:fld>
            <a:endParaRPr lang="en-US" dirty="0"/>
          </a:p>
        </p:txBody>
      </p:sp>
      <p:sp>
        <p:nvSpPr>
          <p:cNvPr id="5" name="Footer Placeholder 4">
            <a:extLst>
              <a:ext uri="{FF2B5EF4-FFF2-40B4-BE49-F238E27FC236}">
                <a16:creationId xmlns:a16="http://schemas.microsoft.com/office/drawing/2014/main" id="{04E39C46-5B44-4C86-BA22-34023BC80252}"/>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3C882393-4195-4ABB-88AF-648941901F8C}"/>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693157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00E16-C8A3-45DF-AA16-2DFAB83B88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07AB90-8E15-4762-AC64-D638383873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EB0B787-2DE4-4D80-8C26-A43954C4CC6F}"/>
              </a:ext>
            </a:extLst>
          </p:cNvPr>
          <p:cNvSpPr>
            <a:spLocks noGrp="1"/>
          </p:cNvSpPr>
          <p:nvPr>
            <p:ph type="dt" sz="half" idx="10"/>
          </p:nvPr>
        </p:nvSpPr>
        <p:spPr/>
        <p:txBody>
          <a:bodyPr/>
          <a:lstStyle/>
          <a:p>
            <a:fld id="{AA65BC54-4239-45DE-858C-D644F3679CED}" type="datetime1">
              <a:rPr lang="en-US" smtClean="0"/>
              <a:t>11/12/2020</a:t>
            </a:fld>
            <a:endParaRPr lang="en-US" dirty="0"/>
          </a:p>
        </p:txBody>
      </p:sp>
      <p:sp>
        <p:nvSpPr>
          <p:cNvPr id="5" name="Footer Placeholder 4">
            <a:extLst>
              <a:ext uri="{FF2B5EF4-FFF2-40B4-BE49-F238E27FC236}">
                <a16:creationId xmlns:a16="http://schemas.microsoft.com/office/drawing/2014/main" id="{C31F5526-C5ED-4E62-B89F-1DCF27D8DB27}"/>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7B977F9-7CB3-47C4-9AF9-256372CB6497}"/>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30652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7F425C-02DC-4AE6-834C-05E79B309645}" type="datetime1">
              <a:rPr lang="en-US" smtClean="0"/>
              <a:t>11/12/2020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10" name="Picture 9">
            <a:extLst>
              <a:ext uri="{FF2B5EF4-FFF2-40B4-BE49-F238E27FC236}">
                <a16:creationId xmlns:a16="http://schemas.microsoft.com/office/drawing/2014/main" id="{E5130561-E43F-40E3-A5D1-EAAC99891E83}"/>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FE70F-4F7D-42F5-B8C6-25EDFBE74A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6F5CAE-668C-4DC0-83FC-7D364749518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7B28FC-75FF-4D72-BC46-0FE45A2EBD3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1CDBA-240D-4892-B820-A406261707C4}"/>
              </a:ext>
            </a:extLst>
          </p:cNvPr>
          <p:cNvSpPr>
            <a:spLocks noGrp="1"/>
          </p:cNvSpPr>
          <p:nvPr>
            <p:ph type="dt" sz="half" idx="10"/>
          </p:nvPr>
        </p:nvSpPr>
        <p:spPr/>
        <p:txBody>
          <a:bodyPr/>
          <a:lstStyle/>
          <a:p>
            <a:fld id="{C3313BBA-1FF0-43A3-802C-AD9FA58EF93A}" type="datetime1">
              <a:rPr lang="en-US" smtClean="0"/>
              <a:t>11/12/2020</a:t>
            </a:fld>
            <a:endParaRPr lang="en-US" dirty="0"/>
          </a:p>
        </p:txBody>
      </p:sp>
      <p:sp>
        <p:nvSpPr>
          <p:cNvPr id="6" name="Footer Placeholder 5">
            <a:extLst>
              <a:ext uri="{FF2B5EF4-FFF2-40B4-BE49-F238E27FC236}">
                <a16:creationId xmlns:a16="http://schemas.microsoft.com/office/drawing/2014/main" id="{6B6558C7-23B3-4D23-A79D-F5E222D82FD1}"/>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DEF482F1-91A7-4BD3-BEDE-9538DE3BBC3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09669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E7713-B20A-4DC8-A687-42B57FDE9A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DD5C36B-B664-4A78-878A-526169CEEE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F35870-77D4-417F-AC32-78843F25B12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A6CC72-29D3-446B-9E72-920B74E93A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533FB19-FC52-4689-B7DC-2FACAC9B957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0FBBF0-E511-4301-9A89-BA617B58645A}"/>
              </a:ext>
            </a:extLst>
          </p:cNvPr>
          <p:cNvSpPr>
            <a:spLocks noGrp="1"/>
          </p:cNvSpPr>
          <p:nvPr>
            <p:ph type="dt" sz="half" idx="10"/>
          </p:nvPr>
        </p:nvSpPr>
        <p:spPr/>
        <p:txBody>
          <a:bodyPr/>
          <a:lstStyle/>
          <a:p>
            <a:fld id="{6D16C6A9-67F5-4A23-92F0-F36723D7EA9B}" type="datetime1">
              <a:rPr lang="en-US" smtClean="0"/>
              <a:t>11/12/2020</a:t>
            </a:fld>
            <a:endParaRPr lang="en-US" dirty="0"/>
          </a:p>
        </p:txBody>
      </p:sp>
      <p:sp>
        <p:nvSpPr>
          <p:cNvPr id="8" name="Footer Placeholder 7">
            <a:extLst>
              <a:ext uri="{FF2B5EF4-FFF2-40B4-BE49-F238E27FC236}">
                <a16:creationId xmlns:a16="http://schemas.microsoft.com/office/drawing/2014/main" id="{0967BC1E-9A39-47FB-AF6C-3D13929CBE7E}"/>
              </a:ext>
            </a:extLst>
          </p:cNvPr>
          <p:cNvSpPr>
            <a:spLocks noGrp="1"/>
          </p:cNvSpPr>
          <p:nvPr>
            <p:ph type="ftr" sz="quarter" idx="11"/>
          </p:nvPr>
        </p:nvSpPr>
        <p:spPr/>
        <p:txBody>
          <a:bodyPr/>
          <a:lstStyle/>
          <a:p>
            <a:r>
              <a:rPr lang="en-US" dirty="0"/>
              <a:t>©Copyright, 2020 The Relentless Catholic.  All Rights Reserved. </a:t>
            </a:r>
          </a:p>
        </p:txBody>
      </p:sp>
      <p:sp>
        <p:nvSpPr>
          <p:cNvPr id="9" name="Slide Number Placeholder 8">
            <a:extLst>
              <a:ext uri="{FF2B5EF4-FFF2-40B4-BE49-F238E27FC236}">
                <a16:creationId xmlns:a16="http://schemas.microsoft.com/office/drawing/2014/main" id="{B953A6F2-B448-4B2D-94C1-56C8DAB07ED8}"/>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775436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6C24-E14C-42CE-B148-8900A2AC44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38D4E0-A8AF-45AF-86C1-B0B374D32C71}"/>
              </a:ext>
            </a:extLst>
          </p:cNvPr>
          <p:cNvSpPr>
            <a:spLocks noGrp="1"/>
          </p:cNvSpPr>
          <p:nvPr>
            <p:ph type="dt" sz="half" idx="10"/>
          </p:nvPr>
        </p:nvSpPr>
        <p:spPr/>
        <p:txBody>
          <a:bodyPr/>
          <a:lstStyle/>
          <a:p>
            <a:fld id="{7F21A951-CAD1-48A7-94FC-49A62EA908AF}" type="datetime1">
              <a:rPr lang="en-US" smtClean="0"/>
              <a:t>11/12/2020</a:t>
            </a:fld>
            <a:endParaRPr lang="en-US" dirty="0"/>
          </a:p>
        </p:txBody>
      </p:sp>
      <p:sp>
        <p:nvSpPr>
          <p:cNvPr id="4" name="Footer Placeholder 3">
            <a:extLst>
              <a:ext uri="{FF2B5EF4-FFF2-40B4-BE49-F238E27FC236}">
                <a16:creationId xmlns:a16="http://schemas.microsoft.com/office/drawing/2014/main" id="{7A7217A5-CEFC-41B0-A549-7B6600181E35}"/>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1757B137-3679-45FA-A67C-C98C079B10B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75753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78B995-460E-47B2-8F06-AA5ED7524B90}"/>
              </a:ext>
            </a:extLst>
          </p:cNvPr>
          <p:cNvSpPr>
            <a:spLocks noGrp="1"/>
          </p:cNvSpPr>
          <p:nvPr>
            <p:ph type="dt" sz="half" idx="10"/>
          </p:nvPr>
        </p:nvSpPr>
        <p:spPr/>
        <p:txBody>
          <a:bodyPr/>
          <a:lstStyle/>
          <a:p>
            <a:fld id="{47E6636E-D22C-481C-8786-B00E8BC0041A}" type="datetime1">
              <a:rPr lang="en-US" smtClean="0"/>
              <a:t>11/12/2020</a:t>
            </a:fld>
            <a:endParaRPr lang="en-US" dirty="0"/>
          </a:p>
        </p:txBody>
      </p:sp>
      <p:sp>
        <p:nvSpPr>
          <p:cNvPr id="3" name="Footer Placeholder 2">
            <a:extLst>
              <a:ext uri="{FF2B5EF4-FFF2-40B4-BE49-F238E27FC236}">
                <a16:creationId xmlns:a16="http://schemas.microsoft.com/office/drawing/2014/main" id="{0B948A36-4A83-468F-A968-7039C81F4E72}"/>
              </a:ext>
            </a:extLst>
          </p:cNvPr>
          <p:cNvSpPr>
            <a:spLocks noGrp="1"/>
          </p:cNvSpPr>
          <p:nvPr>
            <p:ph type="ftr" sz="quarter" idx="11"/>
          </p:nvPr>
        </p:nvSpPr>
        <p:spPr/>
        <p:txBody>
          <a:bodyPr/>
          <a:lstStyle/>
          <a:p>
            <a:r>
              <a:rPr lang="en-US" dirty="0"/>
              <a:t>©Copyright, 2020 The Relentless Catholic.  All Rights Reserved. </a:t>
            </a:r>
          </a:p>
        </p:txBody>
      </p:sp>
      <p:sp>
        <p:nvSpPr>
          <p:cNvPr id="4" name="Slide Number Placeholder 3">
            <a:extLst>
              <a:ext uri="{FF2B5EF4-FFF2-40B4-BE49-F238E27FC236}">
                <a16:creationId xmlns:a16="http://schemas.microsoft.com/office/drawing/2014/main" id="{8099FD08-35DA-4B33-83DB-AC263088B7A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09647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C3E3-C1D5-4EFF-B7C3-3A4B099F9F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4122CE-1298-4E2D-B58B-FA3F4BF920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10A8F9-34FD-4751-B787-617628735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2DBAED9-02A2-4490-B847-BCB55520F1D1}"/>
              </a:ext>
            </a:extLst>
          </p:cNvPr>
          <p:cNvSpPr>
            <a:spLocks noGrp="1"/>
          </p:cNvSpPr>
          <p:nvPr>
            <p:ph type="dt" sz="half" idx="10"/>
          </p:nvPr>
        </p:nvSpPr>
        <p:spPr/>
        <p:txBody>
          <a:bodyPr/>
          <a:lstStyle/>
          <a:p>
            <a:fld id="{9F656A9C-3ED5-4C50-A870-3BFD94352ADF}" type="datetime1">
              <a:rPr lang="en-US" smtClean="0"/>
              <a:t>11/12/2020</a:t>
            </a:fld>
            <a:endParaRPr lang="en-US" dirty="0"/>
          </a:p>
        </p:txBody>
      </p:sp>
      <p:sp>
        <p:nvSpPr>
          <p:cNvPr id="6" name="Footer Placeholder 5">
            <a:extLst>
              <a:ext uri="{FF2B5EF4-FFF2-40B4-BE49-F238E27FC236}">
                <a16:creationId xmlns:a16="http://schemas.microsoft.com/office/drawing/2014/main" id="{4C3D4918-A716-41CC-8690-4A888DF6AE5C}"/>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0390EDC4-AD6C-4F46-9B5A-3D78F091664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27976285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CDBC4-033B-4587-A89D-F2B705CBD5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31DBB7-29DE-4FC3-BF66-7516A24F2F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F66FD24-1AAF-41C5-B452-36D9B2AE08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CF39FF-8325-4CBD-85E7-E69C2B2C7E4F}"/>
              </a:ext>
            </a:extLst>
          </p:cNvPr>
          <p:cNvSpPr>
            <a:spLocks noGrp="1"/>
          </p:cNvSpPr>
          <p:nvPr>
            <p:ph type="dt" sz="half" idx="10"/>
          </p:nvPr>
        </p:nvSpPr>
        <p:spPr/>
        <p:txBody>
          <a:bodyPr/>
          <a:lstStyle/>
          <a:p>
            <a:fld id="{6E651BAC-544D-4A51-8E1D-2A686F9988D1}" type="datetime1">
              <a:rPr lang="en-US" smtClean="0"/>
              <a:t>11/12/2020</a:t>
            </a:fld>
            <a:endParaRPr lang="en-US" dirty="0"/>
          </a:p>
        </p:txBody>
      </p:sp>
      <p:sp>
        <p:nvSpPr>
          <p:cNvPr id="6" name="Footer Placeholder 5">
            <a:extLst>
              <a:ext uri="{FF2B5EF4-FFF2-40B4-BE49-F238E27FC236}">
                <a16:creationId xmlns:a16="http://schemas.microsoft.com/office/drawing/2014/main" id="{C5098447-C686-4659-B5B0-6AC66229826D}"/>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949952D4-5B16-4D40-800B-A26144937661}"/>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9040434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5D5F-BE16-47C2-A96E-F94851FC88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CCB038-2F69-4BA3-9F39-C8C4BF267A4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C4D87-FD3A-4717-85A3-29F9D7334B17}"/>
              </a:ext>
            </a:extLst>
          </p:cNvPr>
          <p:cNvSpPr>
            <a:spLocks noGrp="1"/>
          </p:cNvSpPr>
          <p:nvPr>
            <p:ph type="dt" sz="half" idx="10"/>
          </p:nvPr>
        </p:nvSpPr>
        <p:spPr/>
        <p:txBody>
          <a:bodyPr/>
          <a:lstStyle/>
          <a:p>
            <a:fld id="{B3945A47-EBCF-481A-9CD5-0358A8E34DE5}" type="datetime1">
              <a:rPr lang="en-US" smtClean="0"/>
              <a:t>11/12/2020</a:t>
            </a:fld>
            <a:endParaRPr lang="en-US" dirty="0"/>
          </a:p>
        </p:txBody>
      </p:sp>
      <p:sp>
        <p:nvSpPr>
          <p:cNvPr id="5" name="Footer Placeholder 4">
            <a:extLst>
              <a:ext uri="{FF2B5EF4-FFF2-40B4-BE49-F238E27FC236}">
                <a16:creationId xmlns:a16="http://schemas.microsoft.com/office/drawing/2014/main" id="{7F340DE2-4435-49CF-8D6B-E25039301EA1}"/>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5FD48C84-14EC-43F6-8A15-D08291AD3816}"/>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79122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6696B4-A2AF-45F7-AD1A-141A01F057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1A9953-3230-4584-B5E2-E9E3792FC5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F81F9-A964-499C-B811-B1D758073886}"/>
              </a:ext>
            </a:extLst>
          </p:cNvPr>
          <p:cNvSpPr>
            <a:spLocks noGrp="1"/>
          </p:cNvSpPr>
          <p:nvPr>
            <p:ph type="dt" sz="half" idx="10"/>
          </p:nvPr>
        </p:nvSpPr>
        <p:spPr/>
        <p:txBody>
          <a:bodyPr/>
          <a:lstStyle/>
          <a:p>
            <a:fld id="{9A9CB41D-FABF-4C84-B44E-BCDEB3E1EEDA}" type="datetime1">
              <a:rPr lang="en-US" smtClean="0"/>
              <a:t>11/12/2020</a:t>
            </a:fld>
            <a:endParaRPr lang="en-US" dirty="0"/>
          </a:p>
        </p:txBody>
      </p:sp>
      <p:sp>
        <p:nvSpPr>
          <p:cNvPr id="5" name="Footer Placeholder 4">
            <a:extLst>
              <a:ext uri="{FF2B5EF4-FFF2-40B4-BE49-F238E27FC236}">
                <a16:creationId xmlns:a16="http://schemas.microsoft.com/office/drawing/2014/main" id="{4AA10CE3-AC08-49E7-806E-31FA41F0E92F}"/>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472BAEDF-3FEE-46FD-86C9-9DA7C8A714B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538238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8C2566-9B52-4481-9893-586AE684F8C3}" type="datetime1">
              <a:rPr lang="en-US" smtClean="0"/>
              <a:t>11/12/2020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8" name="Picture 7">
            <a:extLst>
              <a:ext uri="{FF2B5EF4-FFF2-40B4-BE49-F238E27FC236}">
                <a16:creationId xmlns:a16="http://schemas.microsoft.com/office/drawing/2014/main" id="{2B514533-E38A-44F1-A828-954DA5F94496}"/>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45ED0D-7195-4DF4-B133-E47D3FA605FE}" type="datetime1">
              <a:rPr lang="en-US" smtClean="0"/>
              <a:t>11/12/2020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102132-F49E-4B45-93FF-1C697328AF5B}" type="datetime1">
              <a:rPr lang="en-US" smtClean="0"/>
              <a:t>11/12/2020</a:t>
            </a:fld>
            <a:endParaRPr lang="en-US" dirty="0"/>
          </a:p>
        </p:txBody>
      </p:sp>
      <p:sp>
        <p:nvSpPr>
          <p:cNvPr id="8" name="Footer Placeholder 7"/>
          <p:cNvSpPr>
            <a:spLocks noGrp="1"/>
          </p:cNvSpPr>
          <p:nvPr>
            <p:ph type="ftr" sz="quarter" idx="11"/>
          </p:nvPr>
        </p:nvSpPr>
        <p:spPr/>
        <p:txBody>
          <a:bodyPr/>
          <a:lstStyle/>
          <a:p>
            <a:r>
              <a:rPr lang="en-US" dirty="0"/>
              <a:t>©Copyright, 2020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9C0894-A390-4AAF-B875-2326FE719FE9}" type="datetime1">
              <a:rPr lang="en-US" smtClean="0"/>
              <a:t>11/12/2020</a:t>
            </a:fld>
            <a:endParaRPr lang="en-US" dirty="0"/>
          </a:p>
        </p:txBody>
      </p:sp>
      <p:sp>
        <p:nvSpPr>
          <p:cNvPr id="4" name="Footer Placeholder 3"/>
          <p:cNvSpPr>
            <a:spLocks noGrp="1"/>
          </p:cNvSpPr>
          <p:nvPr>
            <p:ph type="ftr" sz="quarter" idx="11"/>
          </p:nvPr>
        </p:nvSpPr>
        <p:spPr/>
        <p:txBody>
          <a:bodyPr/>
          <a:lstStyle/>
          <a:p>
            <a:r>
              <a:rPr lang="en-US" dirty="0"/>
              <a:t>©Copyright, 2020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1D82B-F8E7-4183-ADBC-BF801A1E8FA4}" type="datetime1">
              <a:rPr lang="en-US" smtClean="0"/>
              <a:t>11/12/2020</a:t>
            </a:fld>
            <a:endParaRPr lang="en-US" dirty="0"/>
          </a:p>
        </p:txBody>
      </p:sp>
      <p:sp>
        <p:nvSpPr>
          <p:cNvPr id="3" name="Footer Placeholder 2"/>
          <p:cNvSpPr>
            <a:spLocks noGrp="1"/>
          </p:cNvSpPr>
          <p:nvPr>
            <p:ph type="ftr" sz="quarter" idx="11"/>
          </p:nvPr>
        </p:nvSpPr>
        <p:spPr/>
        <p:txBody>
          <a:bodyPr/>
          <a:lstStyle/>
          <a:p>
            <a:r>
              <a:rPr lang="en-US" dirty="0"/>
              <a:t>©Copyright, 2020 The Relentless Catholic.  All Rights Reserved.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62AEA3-4540-4F42-B07E-A2B3154FBABF}" type="datetime1">
              <a:rPr lang="en-US" smtClean="0"/>
              <a:t>11/12/2020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FBC13823-C269-412D-97D5-3F3E7185F081}" type="datetime1">
              <a:rPr lang="en-US" smtClean="0"/>
              <a:t>11/12/2020</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B15C16-5C33-46AA-8DFA-EFFE6AC55B50}" type="datetime1">
              <a:rPr lang="en-US" smtClean="0"/>
              <a:t>11/12/2020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2020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D1FE557-9C4A-49F5-A28C-336FB7687934}"/>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5F416A-7193-4973-9640-79F23E17DF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066140-00EF-4E71-86FC-A87752BF0D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C31764-4095-4817-862C-DF7026EBC6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ED9C-B1B9-4BE2-9B23-45ECA4305E6F}" type="datetime1">
              <a:rPr lang="en-US" smtClean="0"/>
              <a:t>11/12/2020</a:t>
            </a:fld>
            <a:endParaRPr lang="en-US" dirty="0"/>
          </a:p>
        </p:txBody>
      </p:sp>
      <p:sp>
        <p:nvSpPr>
          <p:cNvPr id="5" name="Footer Placeholder 4">
            <a:extLst>
              <a:ext uri="{FF2B5EF4-FFF2-40B4-BE49-F238E27FC236}">
                <a16:creationId xmlns:a16="http://schemas.microsoft.com/office/drawing/2014/main" id="{28D6CD2E-4812-420D-909E-9199311B29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CFCBF71-B5E8-4A78-BEF5-40E041E49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A7573-40C3-4DF2-A5DC-B15ED3BA325D}" type="slidenum">
              <a:rPr lang="en-US" smtClean="0"/>
              <a:t>‹#›</a:t>
            </a:fld>
            <a:endParaRPr lang="en-US" dirty="0"/>
          </a:p>
        </p:txBody>
      </p:sp>
    </p:spTree>
    <p:extLst>
      <p:ext uri="{BB962C8B-B14F-4D97-AF65-F5344CB8AC3E}">
        <p14:creationId xmlns:p14="http://schemas.microsoft.com/office/powerpoint/2010/main" val="243186900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ref.ly/logosres/ndlgntrmdctrn?ref=PapalDocuments.InD+8&amp;off=1207&amp;ctx=arious+documents.40+~Unfortunately%2c+the+p"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dirty="0"/>
              <a:t>The Bible and the Sacraments </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p:txBody>
          <a:bodyPr>
            <a:normAutofit/>
          </a:bodyPr>
          <a:lstStyle/>
          <a:p>
            <a:r>
              <a:rPr lang="en-US" sz="2400" dirty="0"/>
              <a:t>Lesson 8 – Reconciled to God</a:t>
            </a:r>
          </a:p>
        </p:txBody>
      </p:sp>
      <p:sp>
        <p:nvSpPr>
          <p:cNvPr id="4" name="Footer Placeholder 3">
            <a:extLst>
              <a:ext uri="{FF2B5EF4-FFF2-40B4-BE49-F238E27FC236}">
                <a16:creationId xmlns:a16="http://schemas.microsoft.com/office/drawing/2014/main" id="{ADFB972D-68FF-4256-A577-1E9CB46ED98F}"/>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FD1727C8-6A77-4341-AEA5-5810AE1479B6}"/>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4A4BB-A2BE-4A1B-B1B1-9CF7B94D0330}"/>
              </a:ext>
            </a:extLst>
          </p:cNvPr>
          <p:cNvSpPr>
            <a:spLocks noGrp="1"/>
          </p:cNvSpPr>
          <p:nvPr>
            <p:ph type="title"/>
          </p:nvPr>
        </p:nvSpPr>
        <p:spPr/>
        <p:txBody>
          <a:bodyPr/>
          <a:lstStyle/>
          <a:p>
            <a:r>
              <a:rPr lang="en-US" dirty="0"/>
              <a:t>History of Indulgences (continued)</a:t>
            </a:r>
          </a:p>
        </p:txBody>
      </p:sp>
      <p:sp>
        <p:nvSpPr>
          <p:cNvPr id="3" name="Content Placeholder 2">
            <a:extLst>
              <a:ext uri="{FF2B5EF4-FFF2-40B4-BE49-F238E27FC236}">
                <a16:creationId xmlns:a16="http://schemas.microsoft.com/office/drawing/2014/main" id="{08F7C8CE-EF23-4B32-B114-9D1FCD3F3EB3}"/>
              </a:ext>
            </a:extLst>
          </p:cNvPr>
          <p:cNvSpPr>
            <a:spLocks noGrp="1"/>
          </p:cNvSpPr>
          <p:nvPr>
            <p:ph idx="1"/>
          </p:nvPr>
        </p:nvSpPr>
        <p:spPr/>
        <p:txBody>
          <a:bodyPr>
            <a:normAutofit fontScale="92500" lnSpcReduction="20000"/>
          </a:bodyPr>
          <a:lstStyle/>
          <a:p>
            <a:r>
              <a:rPr lang="en-US" dirty="0"/>
              <a:t>Leo X (Giovanni de’ Medici) wanted to build St. Peter’s Basilica and began selling indulgences to raise money for this.</a:t>
            </a:r>
          </a:p>
          <a:p>
            <a:r>
              <a:rPr lang="en-US" dirty="0"/>
              <a:t>A Dominican named John Tetzel began preaching this throughout Europe</a:t>
            </a:r>
          </a:p>
          <a:p>
            <a:pPr lvl="1"/>
            <a:r>
              <a:rPr lang="en-US" dirty="0"/>
              <a:t>“As soon as the coin in the coffer rings, the soul from purgatory springs.”</a:t>
            </a:r>
          </a:p>
          <a:p>
            <a:r>
              <a:rPr lang="en-US" dirty="0"/>
              <a:t>This enraged an Augustinian monk named Martin Luther – nailed the 95 thesis on the door of the church in Wittenberg.</a:t>
            </a:r>
          </a:p>
          <a:p>
            <a:pPr lvl="1"/>
            <a:r>
              <a:rPr lang="en-US" dirty="0"/>
              <a:t>Luther did not want division, he wanted debate.</a:t>
            </a:r>
          </a:p>
          <a:p>
            <a:pPr lvl="1"/>
            <a:r>
              <a:rPr lang="en-US" dirty="0"/>
              <a:t>Luther was right that the Church needed reform.</a:t>
            </a:r>
          </a:p>
          <a:p>
            <a:r>
              <a:rPr lang="en-US" dirty="0"/>
              <a:t>In December 1563, in its final session, the Council of Trent addressed the question of indulgences directly, decreeing that "all evil gains for the obtaining of them be wholly abolished", and instructing bishops to be on the watch for any abuses concerning them.</a:t>
            </a:r>
          </a:p>
          <a:p>
            <a:r>
              <a:rPr lang="en-US" dirty="0"/>
              <a:t>A few years later, in 1567, Pope Pius V canceled all grants of indulgences involving any fees or other financial transactions.</a:t>
            </a:r>
          </a:p>
          <a:p>
            <a:endParaRPr lang="en-US" dirty="0"/>
          </a:p>
        </p:txBody>
      </p:sp>
      <p:sp>
        <p:nvSpPr>
          <p:cNvPr id="4" name="Footer Placeholder 3">
            <a:extLst>
              <a:ext uri="{FF2B5EF4-FFF2-40B4-BE49-F238E27FC236}">
                <a16:creationId xmlns:a16="http://schemas.microsoft.com/office/drawing/2014/main" id="{946AE479-B5DB-417A-B3FC-F1ED435613EE}"/>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DFC7CBD5-FCB7-46FF-8C2D-118C4E971EE7}"/>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319231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8616E-FE50-49A3-A4F1-C26A22896B8D}"/>
              </a:ext>
            </a:extLst>
          </p:cNvPr>
          <p:cNvSpPr>
            <a:spLocks noGrp="1"/>
          </p:cNvSpPr>
          <p:nvPr>
            <p:ph type="title"/>
          </p:nvPr>
        </p:nvSpPr>
        <p:spPr/>
        <p:txBody>
          <a:bodyPr/>
          <a:lstStyle/>
          <a:p>
            <a:r>
              <a:rPr lang="en-US" dirty="0"/>
              <a:t>Indulgences are Still Available to Us</a:t>
            </a:r>
          </a:p>
        </p:txBody>
      </p:sp>
      <p:sp>
        <p:nvSpPr>
          <p:cNvPr id="3" name="Content Placeholder 2">
            <a:extLst>
              <a:ext uri="{FF2B5EF4-FFF2-40B4-BE49-F238E27FC236}">
                <a16:creationId xmlns:a16="http://schemas.microsoft.com/office/drawing/2014/main" id="{B5B69A24-CDDD-4D93-AF27-63BF96F91E5B}"/>
              </a:ext>
            </a:extLst>
          </p:cNvPr>
          <p:cNvSpPr>
            <a:spLocks noGrp="1"/>
          </p:cNvSpPr>
          <p:nvPr>
            <p:ph idx="1"/>
          </p:nvPr>
        </p:nvSpPr>
        <p:spPr/>
        <p:txBody>
          <a:bodyPr/>
          <a:lstStyle/>
          <a:p>
            <a:r>
              <a:rPr lang="en-US" dirty="0">
                <a:solidFill>
                  <a:schemeClr val="tx2"/>
                </a:solidFill>
              </a:rPr>
              <a:t>Unfortunately, the practice of indulgences has at times been improperly used either through “untimely and superfluous indulgences” by which the power of the keys was humiliated and penitential satisfaction weakened, or through the collection of “illicit profits” by which indulgences were blasphemously defamed. But the Church, in deploring and correcting these improper uses “teaches and establishes that the use of indulgences must be preserved because it is supremely salutary for the Christian people and authoritatively approved by the sacred councils; and it condemns with anathema those who maintain the uselessness of indulgences or deny the power of the Church to grant them.” (</a:t>
            </a:r>
            <a:r>
              <a:rPr lang="it-IT" b="0" strike="noStrike" dirty="0">
                <a:solidFill>
                  <a:schemeClr val="tx2"/>
                </a:solidFill>
              </a:rPr>
              <a:t>Paul VI, </a:t>
            </a:r>
            <a:r>
              <a:rPr lang="it-IT" b="0" strike="noStrike" dirty="0">
                <a:solidFill>
                  <a:schemeClr val="tx2"/>
                </a:solidFill>
                <a:hlinkClick r:id="rId2">
                  <a:extLst>
                    <a:ext uri="{A12FA001-AC4F-418D-AE19-62706E023703}">
                      <ahyp:hlinkClr xmlns:ahyp="http://schemas.microsoft.com/office/drawing/2018/hyperlinkcolor" val="tx"/>
                    </a:ext>
                  </a:extLst>
                </a:hlinkClick>
              </a:rPr>
              <a:t>Indulgentiarum Doctrina (Vatican City: Libreria Editrice Vaticana, 1967).</a:t>
            </a:r>
          </a:p>
          <a:p>
            <a:pPr marL="0" indent="0">
              <a:buNone/>
            </a:pPr>
            <a:endParaRPr lang="en-US" dirty="0"/>
          </a:p>
        </p:txBody>
      </p:sp>
      <p:sp>
        <p:nvSpPr>
          <p:cNvPr id="4" name="Footer Placeholder 3">
            <a:extLst>
              <a:ext uri="{FF2B5EF4-FFF2-40B4-BE49-F238E27FC236}">
                <a16:creationId xmlns:a16="http://schemas.microsoft.com/office/drawing/2014/main" id="{8DB09728-C195-4B9E-B481-070CF8089947}"/>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9ED82D62-D33B-4267-BFA8-169B587D23D8}"/>
              </a:ext>
            </a:extLst>
          </p:cNvPr>
          <p:cNvSpPr>
            <a:spLocks noGrp="1"/>
          </p:cNvSpPr>
          <p:nvPr>
            <p:ph type="sldNum" sz="quarter" idx="12"/>
          </p:nvPr>
        </p:nvSpPr>
        <p:spPr/>
        <p:txBody>
          <a:bodyPr/>
          <a:lstStyle/>
          <a:p>
            <a:fld id="{519954A3-9DFD-4C44-94BA-B95130A3BA1C}" type="slidenum">
              <a:rPr lang="en-US" smtClean="0"/>
              <a:t>11</a:t>
            </a:fld>
            <a:endParaRPr lang="en-US" dirty="0"/>
          </a:p>
        </p:txBody>
      </p:sp>
    </p:spTree>
    <p:extLst>
      <p:ext uri="{BB962C8B-B14F-4D97-AF65-F5344CB8AC3E}">
        <p14:creationId xmlns:p14="http://schemas.microsoft.com/office/powerpoint/2010/main" val="23663082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8F2CC-69D2-4523-A9EC-1513881B1A6E}"/>
              </a:ext>
            </a:extLst>
          </p:cNvPr>
          <p:cNvSpPr>
            <a:spLocks noGrp="1"/>
          </p:cNvSpPr>
          <p:nvPr>
            <p:ph type="title"/>
          </p:nvPr>
        </p:nvSpPr>
        <p:spPr/>
        <p:txBody>
          <a:bodyPr/>
          <a:lstStyle/>
          <a:p>
            <a:r>
              <a:rPr lang="en-US" dirty="0"/>
              <a:t>Plenary Indulgences</a:t>
            </a:r>
          </a:p>
        </p:txBody>
      </p:sp>
      <p:sp>
        <p:nvSpPr>
          <p:cNvPr id="3" name="Content Placeholder 2">
            <a:extLst>
              <a:ext uri="{FF2B5EF4-FFF2-40B4-BE49-F238E27FC236}">
                <a16:creationId xmlns:a16="http://schemas.microsoft.com/office/drawing/2014/main" id="{0D070437-14AA-4DFE-83ED-3AB87B8A78A2}"/>
              </a:ext>
            </a:extLst>
          </p:cNvPr>
          <p:cNvSpPr>
            <a:spLocks noGrp="1"/>
          </p:cNvSpPr>
          <p:nvPr>
            <p:ph idx="1"/>
          </p:nvPr>
        </p:nvSpPr>
        <p:spPr/>
        <p:txBody>
          <a:bodyPr>
            <a:normAutofit fontScale="92500" lnSpcReduction="20000"/>
          </a:bodyPr>
          <a:lstStyle/>
          <a:p>
            <a:pPr algn="l"/>
            <a:r>
              <a:rPr lang="en-US" sz="1800" b="0" i="0" u="none" strike="noStrike" baseline="0" dirty="0">
                <a:latin typeface="GaramondPremrPro"/>
              </a:rPr>
              <a:t>Plenary: removes all the temporal punishment (time in purgatory) due to sin</a:t>
            </a:r>
          </a:p>
          <a:p>
            <a:pPr algn="l"/>
            <a:r>
              <a:rPr lang="en-US" sz="1800" b="0" i="0" u="none" strike="noStrike" baseline="0" dirty="0">
                <a:latin typeface="GaramondPremrPro"/>
              </a:rPr>
              <a:t>Indulgenced Work: examples (see </a:t>
            </a:r>
            <a:r>
              <a:rPr lang="en-US" sz="1800" b="0" i="1" u="none" strike="noStrike" baseline="0" dirty="0">
                <a:latin typeface="GaramondPremrPro-It"/>
              </a:rPr>
              <a:t>Enchiridion </a:t>
            </a:r>
            <a:r>
              <a:rPr lang="en-US" sz="1800" b="0" i="1" u="none" strike="noStrike" baseline="0" dirty="0" err="1">
                <a:latin typeface="GaramondPremrPro-It"/>
              </a:rPr>
              <a:t>Indulgentiarum</a:t>
            </a:r>
            <a:r>
              <a:rPr lang="en-US" sz="1800" b="0" i="0" u="none" strike="noStrike" baseline="0" dirty="0">
                <a:latin typeface="GaramondPremrPro"/>
              </a:rPr>
              <a:t>)</a:t>
            </a:r>
          </a:p>
          <a:p>
            <a:pPr lvl="1"/>
            <a:r>
              <a:rPr lang="en-US" b="0" i="0" u="none" strike="noStrike" baseline="0" dirty="0">
                <a:latin typeface="GaramondPremrPro"/>
              </a:rPr>
              <a:t>Visiting the Blessed Sacrament for Half an Hour</a:t>
            </a:r>
          </a:p>
          <a:p>
            <a:pPr lvl="1"/>
            <a:r>
              <a:rPr lang="en-US" b="0" i="0" u="none" strike="noStrike" baseline="0" dirty="0">
                <a:latin typeface="GaramondPremrPro"/>
              </a:rPr>
              <a:t>Reading the Bible for Half an Hour</a:t>
            </a:r>
          </a:p>
          <a:p>
            <a:pPr lvl="1"/>
            <a:r>
              <a:rPr lang="en-US" b="0" i="0" u="none" strike="noStrike" baseline="0" dirty="0">
                <a:latin typeface="GaramondPremrPro"/>
              </a:rPr>
              <a:t>Stations of the Cross</a:t>
            </a:r>
          </a:p>
          <a:p>
            <a:pPr lvl="1"/>
            <a:r>
              <a:rPr lang="en-US" b="0" i="0" u="none" strike="noStrike" baseline="0" dirty="0">
                <a:latin typeface="GaramondPremrPro"/>
              </a:rPr>
              <a:t>Praying the Rosary (Family Rosary or in a Church)</a:t>
            </a:r>
          </a:p>
          <a:p>
            <a:r>
              <a:rPr lang="en-US" sz="1800" b="0" i="0" u="none" strike="noStrike" baseline="0" dirty="0">
                <a:latin typeface="GaramondPremrPro"/>
              </a:rPr>
              <a:t>Conditions (</a:t>
            </a:r>
            <a:r>
              <a:rPr lang="en-US" b="0" i="0" u="none" strike="noStrike" baseline="0" dirty="0">
                <a:latin typeface="GaramondPremrPro"/>
              </a:rPr>
              <a:t>Conditions must be met within several days before or after the work)</a:t>
            </a:r>
            <a:endParaRPr lang="en-US" sz="1800" b="0" i="0" u="none" strike="noStrike" baseline="0" dirty="0">
              <a:latin typeface="GaramondPremrPro"/>
            </a:endParaRPr>
          </a:p>
          <a:p>
            <a:pPr lvl="1"/>
            <a:r>
              <a:rPr lang="en-US" b="0" i="0" u="none" strike="noStrike" baseline="0" dirty="0">
                <a:latin typeface="GaramondPremrPro"/>
              </a:rPr>
              <a:t>Sacrament of Confession</a:t>
            </a:r>
          </a:p>
          <a:p>
            <a:pPr lvl="1"/>
            <a:r>
              <a:rPr lang="en-US" b="0" i="0" u="none" strike="noStrike" baseline="0" dirty="0">
                <a:latin typeface="GaramondPremrPro"/>
              </a:rPr>
              <a:t>Holy Communion</a:t>
            </a:r>
          </a:p>
          <a:p>
            <a:pPr lvl="1"/>
            <a:r>
              <a:rPr lang="en-US" b="0" i="0" u="none" strike="noStrike" baseline="0" dirty="0">
                <a:latin typeface="GaramondPremrPro"/>
              </a:rPr>
              <a:t>Prayer for the Pope’s Intentions (1 Our Father and 1 Hail Mary)</a:t>
            </a:r>
          </a:p>
          <a:p>
            <a:pPr lvl="1"/>
            <a:r>
              <a:rPr lang="en-US" b="0" i="0" u="none" strike="noStrike" baseline="0" dirty="0">
                <a:latin typeface="GaramondPremrPro"/>
              </a:rPr>
              <a:t>Freedom from all attachment to any sin, even venial sin</a:t>
            </a:r>
          </a:p>
          <a:p>
            <a:r>
              <a:rPr lang="en-US" sz="2000" b="0" i="0" u="none" strike="noStrike" baseline="0" dirty="0">
                <a:latin typeface="GaramondPremrPro"/>
              </a:rPr>
              <a:t>Restrictions: </a:t>
            </a:r>
            <a:r>
              <a:rPr lang="en-US" b="0" i="0" u="none" strike="noStrike" baseline="0" dirty="0">
                <a:latin typeface="GaramondPremrPro"/>
              </a:rPr>
              <a:t>Can be gained only once a day</a:t>
            </a:r>
          </a:p>
        </p:txBody>
      </p:sp>
      <p:sp>
        <p:nvSpPr>
          <p:cNvPr id="4" name="Footer Placeholder 3">
            <a:extLst>
              <a:ext uri="{FF2B5EF4-FFF2-40B4-BE49-F238E27FC236}">
                <a16:creationId xmlns:a16="http://schemas.microsoft.com/office/drawing/2014/main" id="{51F2F6B5-83D8-43DA-8844-D549BD638C6A}"/>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61D477AC-D4D1-496F-8BA1-2BFE1A92AE1F}"/>
              </a:ext>
            </a:extLst>
          </p:cNvPr>
          <p:cNvSpPr>
            <a:spLocks noGrp="1"/>
          </p:cNvSpPr>
          <p:nvPr>
            <p:ph type="sldNum" sz="quarter" idx="12"/>
          </p:nvPr>
        </p:nvSpPr>
        <p:spPr/>
        <p:txBody>
          <a:bodyPr/>
          <a:lstStyle/>
          <a:p>
            <a:fld id="{519954A3-9DFD-4C44-94BA-B95130A3BA1C}" type="slidenum">
              <a:rPr lang="en-US" smtClean="0"/>
              <a:t>12</a:t>
            </a:fld>
            <a:endParaRPr lang="en-US" dirty="0"/>
          </a:p>
        </p:txBody>
      </p:sp>
    </p:spTree>
    <p:extLst>
      <p:ext uri="{BB962C8B-B14F-4D97-AF65-F5344CB8AC3E}">
        <p14:creationId xmlns:p14="http://schemas.microsoft.com/office/powerpoint/2010/main" val="3709673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BAB74-D8D8-44B5-BEBD-93016F03AF2B}"/>
              </a:ext>
            </a:extLst>
          </p:cNvPr>
          <p:cNvSpPr>
            <a:spLocks noGrp="1"/>
          </p:cNvSpPr>
          <p:nvPr>
            <p:ph type="title"/>
          </p:nvPr>
        </p:nvSpPr>
        <p:spPr/>
        <p:txBody>
          <a:bodyPr/>
          <a:lstStyle/>
          <a:p>
            <a:r>
              <a:rPr lang="en-US" dirty="0"/>
              <a:t>Partial Indulgences</a:t>
            </a:r>
          </a:p>
        </p:txBody>
      </p:sp>
      <p:sp>
        <p:nvSpPr>
          <p:cNvPr id="3" name="Content Placeholder 2">
            <a:extLst>
              <a:ext uri="{FF2B5EF4-FFF2-40B4-BE49-F238E27FC236}">
                <a16:creationId xmlns:a16="http://schemas.microsoft.com/office/drawing/2014/main" id="{A638631F-21FE-4BE3-96A2-F0E7DF55B4D3}"/>
              </a:ext>
            </a:extLst>
          </p:cNvPr>
          <p:cNvSpPr>
            <a:spLocks noGrp="1"/>
          </p:cNvSpPr>
          <p:nvPr>
            <p:ph idx="1"/>
          </p:nvPr>
        </p:nvSpPr>
        <p:spPr/>
        <p:txBody>
          <a:bodyPr/>
          <a:lstStyle/>
          <a:p>
            <a:pPr algn="l"/>
            <a:r>
              <a:rPr lang="en-US" sz="1800" b="0" i="0" u="none" strike="noStrike" baseline="0" dirty="0">
                <a:latin typeface="GaramondPremrPro"/>
              </a:rPr>
              <a:t>Partial: removes some of the temporal punishment due to sin</a:t>
            </a:r>
          </a:p>
          <a:p>
            <a:r>
              <a:rPr lang="en-US" sz="1800" b="0" i="0" u="none" strike="noStrike" baseline="0" dirty="0">
                <a:latin typeface="GaramondPremrPro"/>
              </a:rPr>
              <a:t>Indulgenced Work: examples (see </a:t>
            </a:r>
            <a:r>
              <a:rPr lang="en-US" sz="1800" b="0" i="1" u="none" strike="noStrike" baseline="0" dirty="0">
                <a:latin typeface="GaramondPremrPro-It"/>
              </a:rPr>
              <a:t>Enchiridion </a:t>
            </a:r>
            <a:r>
              <a:rPr lang="en-US" sz="1800" b="0" i="1" u="none" strike="noStrike" baseline="0" dirty="0" err="1">
                <a:latin typeface="GaramondPremrPro-It"/>
              </a:rPr>
              <a:t>Indulgentiarum</a:t>
            </a:r>
            <a:r>
              <a:rPr lang="en-US" sz="1800" b="0" i="0" u="none" strike="noStrike" baseline="0" dirty="0">
                <a:latin typeface="GaramondPremrPro"/>
              </a:rPr>
              <a:t>)</a:t>
            </a:r>
          </a:p>
          <a:p>
            <a:pPr lvl="1"/>
            <a:r>
              <a:rPr lang="en-US" b="0" i="0" u="none" strike="noStrike" baseline="0" dirty="0">
                <a:latin typeface="GaramondPremrPro"/>
              </a:rPr>
              <a:t>Devoutly Use a Blessed Object of Piety (Crucifix, Rosary, Scapular or Medal)</a:t>
            </a:r>
          </a:p>
          <a:p>
            <a:pPr lvl="1"/>
            <a:r>
              <a:rPr lang="en-US" b="0" i="0" u="none" strike="noStrike" baseline="0" dirty="0">
                <a:latin typeface="GaramondPremrPro"/>
              </a:rPr>
              <a:t>Prayer to God during trials with some pious invocation</a:t>
            </a:r>
          </a:p>
          <a:p>
            <a:pPr lvl="1"/>
            <a:r>
              <a:rPr lang="en-US" b="0" i="0" u="none" strike="noStrike" baseline="0" dirty="0">
                <a:latin typeface="GaramondPremrPro"/>
              </a:rPr>
              <a:t>Almsgiving</a:t>
            </a:r>
          </a:p>
          <a:p>
            <a:pPr lvl="1"/>
            <a:r>
              <a:rPr lang="en-US" b="0" i="0" u="none" strike="noStrike" baseline="0" dirty="0">
                <a:latin typeface="GaramondPremrPro"/>
              </a:rPr>
              <a:t>Penances (depriving oneself of things pleasurable)</a:t>
            </a:r>
          </a:p>
          <a:p>
            <a:pPr algn="l"/>
            <a:r>
              <a:rPr lang="en-US" sz="1800" b="0" i="0" u="none" strike="noStrike" baseline="0" dirty="0">
                <a:latin typeface="GaramondPremrPro"/>
              </a:rPr>
              <a:t>Conditions: Must be at least inwardly contrite.</a:t>
            </a:r>
          </a:p>
          <a:p>
            <a:pPr algn="l"/>
            <a:r>
              <a:rPr lang="en-US" sz="1800" b="0" i="0" u="none" strike="noStrike" baseline="0" dirty="0">
                <a:latin typeface="GaramondPremrPro"/>
              </a:rPr>
              <a:t>Restrictions: can be gained more than once a day</a:t>
            </a:r>
            <a:endParaRPr lang="en-US" dirty="0"/>
          </a:p>
        </p:txBody>
      </p:sp>
      <p:sp>
        <p:nvSpPr>
          <p:cNvPr id="4" name="Footer Placeholder 3">
            <a:extLst>
              <a:ext uri="{FF2B5EF4-FFF2-40B4-BE49-F238E27FC236}">
                <a16:creationId xmlns:a16="http://schemas.microsoft.com/office/drawing/2014/main" id="{E966B547-15D0-40F9-87EF-1CB95D85A459}"/>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59C36B24-4CFD-4D95-A535-6FE90049F4EC}"/>
              </a:ext>
            </a:extLst>
          </p:cNvPr>
          <p:cNvSpPr>
            <a:spLocks noGrp="1"/>
          </p:cNvSpPr>
          <p:nvPr>
            <p:ph type="sldNum" sz="quarter" idx="12"/>
          </p:nvPr>
        </p:nvSpPr>
        <p:spPr/>
        <p:txBody>
          <a:bodyPr/>
          <a:lstStyle/>
          <a:p>
            <a:fld id="{519954A3-9DFD-4C44-94BA-B95130A3BA1C}" type="slidenum">
              <a:rPr lang="en-US" smtClean="0"/>
              <a:t>13</a:t>
            </a:fld>
            <a:endParaRPr lang="en-US" dirty="0"/>
          </a:p>
        </p:txBody>
      </p:sp>
    </p:spTree>
    <p:extLst>
      <p:ext uri="{BB962C8B-B14F-4D97-AF65-F5344CB8AC3E}">
        <p14:creationId xmlns:p14="http://schemas.microsoft.com/office/powerpoint/2010/main" val="35824900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5657C-1662-430A-9701-615FFA8DAF69}"/>
              </a:ext>
            </a:extLst>
          </p:cNvPr>
          <p:cNvSpPr>
            <a:spLocks noGrp="1"/>
          </p:cNvSpPr>
          <p:nvPr>
            <p:ph type="title"/>
          </p:nvPr>
        </p:nvSpPr>
        <p:spPr/>
        <p:txBody>
          <a:bodyPr/>
          <a:lstStyle/>
          <a:p>
            <a:r>
              <a:rPr lang="en-US" dirty="0"/>
              <a:t>Closing Prayer (Psalms 51:1-12)</a:t>
            </a:r>
          </a:p>
        </p:txBody>
      </p:sp>
      <p:sp>
        <p:nvSpPr>
          <p:cNvPr id="3" name="Content Placeholder 2">
            <a:extLst>
              <a:ext uri="{FF2B5EF4-FFF2-40B4-BE49-F238E27FC236}">
                <a16:creationId xmlns:a16="http://schemas.microsoft.com/office/drawing/2014/main" id="{425CF3A6-583A-4152-B673-E4A3204D1F33}"/>
              </a:ext>
            </a:extLst>
          </p:cNvPr>
          <p:cNvSpPr>
            <a:spLocks noGrp="1"/>
          </p:cNvSpPr>
          <p:nvPr>
            <p:ph idx="1"/>
          </p:nvPr>
        </p:nvSpPr>
        <p:spPr/>
        <p:txBody>
          <a:bodyPr>
            <a:normAutofit fontScale="55000" lnSpcReduction="20000"/>
          </a:bodyPr>
          <a:lstStyle/>
          <a:p>
            <a:pPr marL="0" indent="0" algn="l" rtl="0">
              <a:buNone/>
            </a:pPr>
            <a:r>
              <a:rPr lang="en-US" sz="2200" dirty="0"/>
              <a:t>Have mercy on me, O God, according to thy steadfast love; according to thy abundant mercy blot out my transgressions. </a:t>
            </a:r>
          </a:p>
          <a:p>
            <a:pPr marL="0" indent="0" algn="l" rtl="0">
              <a:buNone/>
            </a:pPr>
            <a:r>
              <a:rPr lang="en-US" sz="2200" dirty="0"/>
              <a:t>Wash me thoroughly from my iniquity, and cleanse me from my sin! </a:t>
            </a:r>
          </a:p>
          <a:p>
            <a:pPr marL="0" indent="0" algn="l" rtl="0">
              <a:buNone/>
            </a:pPr>
            <a:r>
              <a:rPr lang="en-US" sz="2200" dirty="0"/>
              <a:t>For I know my transgressions, and my sin is ever before me. </a:t>
            </a:r>
          </a:p>
          <a:p>
            <a:pPr marL="0" indent="0" algn="l" rtl="0">
              <a:buNone/>
            </a:pPr>
            <a:r>
              <a:rPr lang="en-US" sz="2200" dirty="0"/>
              <a:t>Against thee, thee only, have I sinned, and done that which is evil in thy sight, so that thou art justified in thy sentence and blameless in thy judgment. </a:t>
            </a:r>
          </a:p>
          <a:p>
            <a:pPr marL="0" indent="0" algn="l" rtl="0">
              <a:buNone/>
            </a:pPr>
            <a:r>
              <a:rPr lang="en-US" sz="2200" dirty="0"/>
              <a:t>Behold, I was brought forth in iniquity, and in sin did my mother conceive me. </a:t>
            </a:r>
          </a:p>
          <a:p>
            <a:pPr marL="0" indent="0" algn="l" rtl="0">
              <a:buNone/>
            </a:pPr>
            <a:r>
              <a:rPr lang="en-US" sz="2200" dirty="0"/>
              <a:t>Behold, thou desirest truth in the inward being; therefore teach me wisdom in my secret heart. </a:t>
            </a:r>
          </a:p>
          <a:p>
            <a:pPr marL="0" indent="0" algn="l" rtl="0">
              <a:buNone/>
            </a:pPr>
            <a:r>
              <a:rPr lang="en-US" sz="2200" dirty="0"/>
              <a:t>Purge me with hyssop, and I shall be clean; wash me, and I shall be whiter than snow. </a:t>
            </a:r>
          </a:p>
          <a:p>
            <a:pPr marL="0" indent="0" algn="l" rtl="0">
              <a:buNone/>
            </a:pPr>
            <a:r>
              <a:rPr lang="en-US" sz="2200" dirty="0"/>
              <a:t>Fill me with joy and gladness; let the bones which thou hast broken rejoice. </a:t>
            </a:r>
          </a:p>
          <a:p>
            <a:pPr marL="0" indent="0" algn="l" rtl="0">
              <a:buNone/>
            </a:pPr>
            <a:r>
              <a:rPr lang="en-US" sz="2200" dirty="0"/>
              <a:t>Hide thy face from my sins, and blot out all my iniquities. </a:t>
            </a:r>
          </a:p>
          <a:p>
            <a:pPr marL="0" indent="0" algn="l" rtl="0">
              <a:buNone/>
            </a:pPr>
            <a:r>
              <a:rPr lang="en-US" sz="2200" dirty="0"/>
              <a:t>Create in me a clean heart, O God, and put a new and right spirit within me. </a:t>
            </a:r>
          </a:p>
          <a:p>
            <a:pPr marL="0" indent="0" algn="l" rtl="0">
              <a:buNone/>
            </a:pPr>
            <a:r>
              <a:rPr lang="en-US" sz="2200" dirty="0"/>
              <a:t>Cast me not away from thy presence, and take not thy holy Spirit from me. </a:t>
            </a:r>
          </a:p>
          <a:p>
            <a:pPr marL="0" indent="0" algn="l" rtl="0">
              <a:buNone/>
            </a:pPr>
            <a:r>
              <a:rPr lang="en-US" sz="2200" dirty="0"/>
              <a:t>Restore to me the joy of thy salvation, and uphold me with a willing spirit.</a:t>
            </a:r>
          </a:p>
          <a:p>
            <a:pPr marL="0" indent="0" algn="l" rtl="0">
              <a:buNone/>
            </a:pPr>
            <a:r>
              <a:rPr lang="en-US" sz="1800" dirty="0"/>
              <a:t> </a:t>
            </a:r>
            <a:br>
              <a:rPr lang="en-US" sz="2400" dirty="0"/>
            </a:br>
            <a:r>
              <a:rPr lang="en-US" sz="2400" dirty="0"/>
              <a:t>Amen.  </a:t>
            </a:r>
          </a:p>
        </p:txBody>
      </p:sp>
      <p:sp>
        <p:nvSpPr>
          <p:cNvPr id="4" name="Footer Placeholder 3">
            <a:extLst>
              <a:ext uri="{FF2B5EF4-FFF2-40B4-BE49-F238E27FC236}">
                <a16:creationId xmlns:a16="http://schemas.microsoft.com/office/drawing/2014/main" id="{820AF001-F9E6-4A1C-B967-4F0338E1CF91}"/>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2AB3A8A-0A00-4597-A312-C468959448BF}"/>
              </a:ext>
            </a:extLst>
          </p:cNvPr>
          <p:cNvSpPr>
            <a:spLocks noGrp="1"/>
          </p:cNvSpPr>
          <p:nvPr>
            <p:ph type="sldNum" sz="quarter" idx="12"/>
          </p:nvPr>
        </p:nvSpPr>
        <p:spPr/>
        <p:txBody>
          <a:bodyPr/>
          <a:lstStyle/>
          <a:p>
            <a:fld id="{519954A3-9DFD-4C44-94BA-B95130A3BA1C}" type="slidenum">
              <a:rPr lang="en-US" smtClean="0"/>
              <a:t>14</a:t>
            </a:fld>
            <a:endParaRPr lang="en-US" dirty="0"/>
          </a:p>
        </p:txBody>
      </p:sp>
    </p:spTree>
    <p:extLst>
      <p:ext uri="{BB962C8B-B14F-4D97-AF65-F5344CB8AC3E}">
        <p14:creationId xmlns:p14="http://schemas.microsoft.com/office/powerpoint/2010/main" val="64267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35D52-58BB-442F-B7FD-84A86A5898E8}"/>
              </a:ext>
            </a:extLst>
          </p:cNvPr>
          <p:cNvSpPr>
            <a:spLocks noGrp="1"/>
          </p:cNvSpPr>
          <p:nvPr>
            <p:ph type="title"/>
          </p:nvPr>
        </p:nvSpPr>
        <p:spPr/>
        <p:txBody>
          <a:bodyPr/>
          <a:lstStyle/>
          <a:p>
            <a:r>
              <a:rPr lang="en-US" dirty="0"/>
              <a:t>Opening Prayer</a:t>
            </a:r>
          </a:p>
        </p:txBody>
      </p:sp>
      <p:sp>
        <p:nvSpPr>
          <p:cNvPr id="3" name="Content Placeholder 2">
            <a:extLst>
              <a:ext uri="{FF2B5EF4-FFF2-40B4-BE49-F238E27FC236}">
                <a16:creationId xmlns:a16="http://schemas.microsoft.com/office/drawing/2014/main" id="{34B59780-EF8F-4EE2-8F9E-C062791E9E37}"/>
              </a:ext>
            </a:extLst>
          </p:cNvPr>
          <p:cNvSpPr>
            <a:spLocks noGrp="1"/>
          </p:cNvSpPr>
          <p:nvPr>
            <p:ph idx="1"/>
          </p:nvPr>
        </p:nvSpPr>
        <p:spPr/>
        <p:txBody>
          <a:bodyPr>
            <a:normAutofit/>
          </a:bodyPr>
          <a:lstStyle/>
          <a:p>
            <a:pPr marL="0" indent="0">
              <a:buNone/>
            </a:pPr>
            <a:r>
              <a:rPr lang="en-US" sz="2400" dirty="0"/>
              <a:t>Father in heaven, in your infinite mercy, time and again you offered humanity covenants to restore our friendship with you.  As we enter into the study of the Sacrament of Penance, send us the light of your Holy Spirit.  Deepen our conversion through sincere contrition and sorrow for our sins.  In your Son’s name we pray.</a:t>
            </a:r>
          </a:p>
          <a:p>
            <a:pPr marL="0" indent="0">
              <a:buNone/>
            </a:pPr>
            <a:br>
              <a:rPr lang="en-US" sz="2400" dirty="0"/>
            </a:br>
            <a:r>
              <a:rPr lang="en-US" sz="2400" dirty="0"/>
              <a:t>Amen.  </a:t>
            </a:r>
          </a:p>
          <a:p>
            <a:pPr marL="0" indent="0">
              <a:buNone/>
            </a:pPr>
            <a:endParaRPr lang="en-US" sz="2400" dirty="0"/>
          </a:p>
        </p:txBody>
      </p:sp>
      <p:sp>
        <p:nvSpPr>
          <p:cNvPr id="4" name="Footer Placeholder 3">
            <a:extLst>
              <a:ext uri="{FF2B5EF4-FFF2-40B4-BE49-F238E27FC236}">
                <a16:creationId xmlns:a16="http://schemas.microsoft.com/office/drawing/2014/main" id="{D75749E3-FBD6-4B8A-8627-6E5F2E952219}"/>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369E575-896F-49AE-ACCB-AAFBA5FFDA36}"/>
              </a:ext>
            </a:extLst>
          </p:cNvPr>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342046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F2C3B-E7E0-4297-90C9-375E0F9B160E}"/>
              </a:ext>
            </a:extLst>
          </p:cNvPr>
          <p:cNvSpPr>
            <a:spLocks noGrp="1"/>
          </p:cNvSpPr>
          <p:nvPr>
            <p:ph type="title"/>
          </p:nvPr>
        </p:nvSpPr>
        <p:spPr/>
        <p:txBody>
          <a:bodyPr/>
          <a:lstStyle/>
          <a:p>
            <a:r>
              <a:rPr lang="en-US" dirty="0"/>
              <a:t>Things Left Open from Last Week</a:t>
            </a:r>
          </a:p>
        </p:txBody>
      </p:sp>
      <p:sp>
        <p:nvSpPr>
          <p:cNvPr id="3" name="Content Placeholder 2">
            <a:extLst>
              <a:ext uri="{FF2B5EF4-FFF2-40B4-BE49-F238E27FC236}">
                <a16:creationId xmlns:a16="http://schemas.microsoft.com/office/drawing/2014/main" id="{6CB6FAEA-7B80-4A40-A8A3-B85F0FD38287}"/>
              </a:ext>
            </a:extLst>
          </p:cNvPr>
          <p:cNvSpPr>
            <a:spLocks noGrp="1"/>
          </p:cNvSpPr>
          <p:nvPr>
            <p:ph idx="1"/>
          </p:nvPr>
        </p:nvSpPr>
        <p:spPr/>
        <p:txBody>
          <a:bodyPr>
            <a:normAutofit/>
          </a:bodyPr>
          <a:lstStyle/>
          <a:p>
            <a:r>
              <a:rPr lang="en-US" dirty="0"/>
              <a:t>Revelation 5:6</a:t>
            </a:r>
          </a:p>
          <a:p>
            <a:pPr marL="457200" lvl="1" indent="0">
              <a:buNone/>
            </a:pPr>
            <a:r>
              <a:rPr lang="en-US" dirty="0"/>
              <a:t>And between the throne and the four living creatures and among the elders, I saw a Lamb standing, as though it had been slain, with seven horns and with seven eyes which are the seven spirits of God sent out into all the earth</a:t>
            </a:r>
          </a:p>
          <a:p>
            <a:pPr indent="-285750"/>
            <a:r>
              <a:rPr lang="en-US" dirty="0"/>
              <a:t>Seven was considered a perfect number – it represented “fullness” or “an abundance of”</a:t>
            </a:r>
          </a:p>
          <a:p>
            <a:pPr indent="-285750"/>
            <a:r>
              <a:rPr lang="en-US" dirty="0"/>
              <a:t>Horns were a symbol of POWER</a:t>
            </a:r>
          </a:p>
          <a:p>
            <a:pPr indent="-285750"/>
            <a:r>
              <a:rPr lang="en-US" dirty="0"/>
              <a:t>Eyes were a symbol of WISDOM</a:t>
            </a:r>
          </a:p>
          <a:p>
            <a:pPr indent="-285750"/>
            <a:r>
              <a:rPr lang="en-US" dirty="0"/>
              <a:t>The Lamb that was standing, even after being slain (i.e. Resurrected), is “all-powerful” and “all-knowing.”</a:t>
            </a:r>
          </a:p>
          <a:p>
            <a:pPr indent="-285750"/>
            <a:r>
              <a:rPr lang="en-US" dirty="0"/>
              <a:t>Note the trinitarian undertones – God/Lamb/Spirit</a:t>
            </a:r>
          </a:p>
          <a:p>
            <a:pPr lvl="1"/>
            <a:endParaRPr lang="en-US" dirty="0"/>
          </a:p>
          <a:p>
            <a:pPr lvl="1"/>
            <a:endParaRPr lang="en-US" dirty="0"/>
          </a:p>
        </p:txBody>
      </p:sp>
      <p:sp>
        <p:nvSpPr>
          <p:cNvPr id="4" name="Footer Placeholder 3">
            <a:extLst>
              <a:ext uri="{FF2B5EF4-FFF2-40B4-BE49-F238E27FC236}">
                <a16:creationId xmlns:a16="http://schemas.microsoft.com/office/drawing/2014/main" id="{CFDDBA16-A5A2-4463-81AD-738EAD36A09E}"/>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522E155-7F83-4BA3-B925-C268C45FC5E1}"/>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1584953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F2C3B-E7E0-4297-90C9-375E0F9B160E}"/>
              </a:ext>
            </a:extLst>
          </p:cNvPr>
          <p:cNvSpPr>
            <a:spLocks noGrp="1"/>
          </p:cNvSpPr>
          <p:nvPr>
            <p:ph type="title"/>
          </p:nvPr>
        </p:nvSpPr>
        <p:spPr/>
        <p:txBody>
          <a:bodyPr/>
          <a:lstStyle/>
          <a:p>
            <a:r>
              <a:rPr lang="en-US" dirty="0"/>
              <a:t>Things Left Open from Last Week</a:t>
            </a:r>
          </a:p>
        </p:txBody>
      </p:sp>
      <p:sp>
        <p:nvSpPr>
          <p:cNvPr id="3" name="Content Placeholder 2">
            <a:extLst>
              <a:ext uri="{FF2B5EF4-FFF2-40B4-BE49-F238E27FC236}">
                <a16:creationId xmlns:a16="http://schemas.microsoft.com/office/drawing/2014/main" id="{6CB6FAEA-7B80-4A40-A8A3-B85F0FD38287}"/>
              </a:ext>
            </a:extLst>
          </p:cNvPr>
          <p:cNvSpPr>
            <a:spLocks noGrp="1"/>
          </p:cNvSpPr>
          <p:nvPr>
            <p:ph idx="1"/>
          </p:nvPr>
        </p:nvSpPr>
        <p:spPr/>
        <p:txBody>
          <a:bodyPr>
            <a:normAutofit fontScale="85000" lnSpcReduction="10000"/>
          </a:bodyPr>
          <a:lstStyle/>
          <a:p>
            <a:r>
              <a:rPr lang="en-US" dirty="0"/>
              <a:t>Revelation 4:6b-7</a:t>
            </a:r>
          </a:p>
          <a:p>
            <a:pPr marL="457200" lvl="1" indent="0">
              <a:buNone/>
            </a:pPr>
            <a:r>
              <a:rPr lang="en-US" dirty="0"/>
              <a:t>And round the throne, on each side of the throne, are four living creatures, full of eyes in front and behind: the first living creature like a lion, the second living creature like an ox, the third living creature with the face of a man, and the fourth living creature like a flying eagle.</a:t>
            </a:r>
          </a:p>
          <a:p>
            <a:r>
              <a:rPr lang="en-US" dirty="0"/>
              <a:t>Many see the creatures as angels - an echo of the angels (Cherubim) in Ezekiel 1:5-14.</a:t>
            </a:r>
          </a:p>
          <a:p>
            <a:r>
              <a:rPr lang="en-US" dirty="0"/>
              <a:t>Also reminiscent of the way the Israelite tribes were stationed around the Tabernacle.</a:t>
            </a:r>
          </a:p>
          <a:p>
            <a:r>
              <a:rPr lang="en-US" dirty="0"/>
              <a:t>Many Patristic writers associated the four living creatures with the Gospel writers:</a:t>
            </a:r>
          </a:p>
          <a:p>
            <a:pPr lvl="1"/>
            <a:r>
              <a:rPr lang="en-US" dirty="0"/>
              <a:t>Matthew was the man because his Gospel begins with Jesus’ human genealogy</a:t>
            </a:r>
          </a:p>
          <a:p>
            <a:pPr lvl="1"/>
            <a:r>
              <a:rPr lang="en-US" dirty="0"/>
              <a:t>Mark is the Lion because his Gospel begins with the voice in the wilderness where the lions live and roam</a:t>
            </a:r>
          </a:p>
          <a:p>
            <a:pPr lvl="1"/>
            <a:r>
              <a:rPr lang="en-US" dirty="0"/>
              <a:t>Luke is the Ox because his Gospel begins and ends with the Temple where oxen were slaughtered</a:t>
            </a:r>
          </a:p>
          <a:p>
            <a:pPr lvl="1"/>
            <a:r>
              <a:rPr lang="en-US" dirty="0"/>
              <a:t>John is the Eagle because his Gospel “soars” to the heights in contemplation of Christ’s divinity</a:t>
            </a:r>
          </a:p>
          <a:p>
            <a:pPr lvl="1"/>
            <a:endParaRPr lang="en-US" dirty="0"/>
          </a:p>
        </p:txBody>
      </p:sp>
      <p:sp>
        <p:nvSpPr>
          <p:cNvPr id="4" name="Footer Placeholder 3">
            <a:extLst>
              <a:ext uri="{FF2B5EF4-FFF2-40B4-BE49-F238E27FC236}">
                <a16:creationId xmlns:a16="http://schemas.microsoft.com/office/drawing/2014/main" id="{CFDDBA16-A5A2-4463-81AD-738EAD36A09E}"/>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522E155-7F83-4BA3-B925-C268C45FC5E1}"/>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9873632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AEE9A-FC93-4DC3-8045-C9B684554C34}"/>
              </a:ext>
            </a:extLst>
          </p:cNvPr>
          <p:cNvSpPr>
            <a:spLocks noGrp="1"/>
          </p:cNvSpPr>
          <p:nvPr>
            <p:ph type="title"/>
          </p:nvPr>
        </p:nvSpPr>
        <p:spPr/>
        <p:txBody>
          <a:bodyPr/>
          <a:lstStyle/>
          <a:p>
            <a:r>
              <a:rPr lang="en-US" dirty="0"/>
              <a:t>Last Week’s Lesson</a:t>
            </a:r>
          </a:p>
        </p:txBody>
      </p:sp>
      <p:sp>
        <p:nvSpPr>
          <p:cNvPr id="3" name="Content Placeholder 2">
            <a:extLst>
              <a:ext uri="{FF2B5EF4-FFF2-40B4-BE49-F238E27FC236}">
                <a16:creationId xmlns:a16="http://schemas.microsoft.com/office/drawing/2014/main" id="{2983763F-6D91-4159-9416-874B19D9F276}"/>
              </a:ext>
            </a:extLst>
          </p:cNvPr>
          <p:cNvSpPr>
            <a:spLocks noGrp="1"/>
          </p:cNvSpPr>
          <p:nvPr>
            <p:ph idx="1"/>
          </p:nvPr>
        </p:nvSpPr>
        <p:spPr/>
        <p:txBody>
          <a:bodyPr>
            <a:normAutofit/>
          </a:bodyPr>
          <a:lstStyle/>
          <a:p>
            <a:r>
              <a:rPr lang="en-US" dirty="0"/>
              <a:t>In the Old Testament, the liturgy was only a reflection of the heavenly liturgy because man was not reconciled with God after breaking the covenants.</a:t>
            </a:r>
          </a:p>
          <a:p>
            <a:r>
              <a:rPr lang="en-US" dirty="0"/>
              <a:t>In the New Testament, “Christ paid a debt he did not owe, because we owed a debt we could not pay.”  His death reconciled mankind with God moving our liturgy from a reflection to a participation in the heavenly liturgy.</a:t>
            </a:r>
          </a:p>
          <a:p>
            <a:r>
              <a:rPr lang="en-US" dirty="0"/>
              <a:t>Revelation contains a great deal of liturgical references.</a:t>
            </a:r>
          </a:p>
          <a:p>
            <a:r>
              <a:rPr lang="en-US" dirty="0"/>
              <a:t>The union of heaven and earth is consummated in the Eucharist.</a:t>
            </a:r>
          </a:p>
          <a:p>
            <a:r>
              <a:rPr lang="en-US" dirty="0"/>
              <a:t>The sacrifice of Jesus on the Cross took place within the context of the Israelite feast of Passover.  Accordingly, the Lamb of God is at the center of the liturgy in Revelation.</a:t>
            </a:r>
          </a:p>
        </p:txBody>
      </p:sp>
      <p:sp>
        <p:nvSpPr>
          <p:cNvPr id="4" name="Footer Placeholder 3">
            <a:extLst>
              <a:ext uri="{FF2B5EF4-FFF2-40B4-BE49-F238E27FC236}">
                <a16:creationId xmlns:a16="http://schemas.microsoft.com/office/drawing/2014/main" id="{88D10F81-9FD3-48EE-A83F-DF9E1BD370D0}"/>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60F11739-38B0-4814-86CD-8C00B1093901}"/>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2728151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40538-2470-4EE3-9670-00B43CD34EAC}"/>
              </a:ext>
            </a:extLst>
          </p:cNvPr>
          <p:cNvSpPr>
            <a:spLocks noGrp="1"/>
          </p:cNvSpPr>
          <p:nvPr>
            <p:ph type="title"/>
          </p:nvPr>
        </p:nvSpPr>
        <p:spPr/>
        <p:txBody>
          <a:bodyPr/>
          <a:lstStyle/>
          <a:p>
            <a:r>
              <a:rPr lang="en-US" dirty="0"/>
              <a:t>Introduction to Tonight’s Video</a:t>
            </a:r>
          </a:p>
        </p:txBody>
      </p:sp>
      <p:sp>
        <p:nvSpPr>
          <p:cNvPr id="3" name="Content Placeholder 2">
            <a:extLst>
              <a:ext uri="{FF2B5EF4-FFF2-40B4-BE49-F238E27FC236}">
                <a16:creationId xmlns:a16="http://schemas.microsoft.com/office/drawing/2014/main" id="{5C138B58-8F09-4F68-BC0A-ECE6D091292E}"/>
              </a:ext>
            </a:extLst>
          </p:cNvPr>
          <p:cNvSpPr>
            <a:spLocks noGrp="1"/>
          </p:cNvSpPr>
          <p:nvPr>
            <p:ph idx="1"/>
          </p:nvPr>
        </p:nvSpPr>
        <p:spPr/>
        <p:txBody>
          <a:bodyPr>
            <a:normAutofit/>
          </a:bodyPr>
          <a:lstStyle/>
          <a:p>
            <a:r>
              <a:rPr lang="en-US" sz="2400" dirty="0"/>
              <a:t>The parable of the Prodigal Son is a story of restoration</a:t>
            </a:r>
          </a:p>
          <a:p>
            <a:r>
              <a:rPr lang="en-US" sz="2400" dirty="0"/>
              <a:t>Christ calls us to perfection</a:t>
            </a:r>
          </a:p>
          <a:p>
            <a:r>
              <a:rPr lang="en-US" sz="2400" dirty="0"/>
              <a:t>The consequences of the Fall is Original Sin</a:t>
            </a:r>
          </a:p>
          <a:p>
            <a:r>
              <a:rPr lang="en-US" sz="2400" dirty="0"/>
              <a:t>Christ performed both internal and external healing in the New Testament</a:t>
            </a:r>
          </a:p>
          <a:p>
            <a:r>
              <a:rPr lang="en-US" sz="2400" dirty="0"/>
              <a:t>The Apostles were given authority to forgive sins</a:t>
            </a:r>
          </a:p>
        </p:txBody>
      </p:sp>
      <p:sp>
        <p:nvSpPr>
          <p:cNvPr id="4" name="Footer Placeholder 3">
            <a:extLst>
              <a:ext uri="{FF2B5EF4-FFF2-40B4-BE49-F238E27FC236}">
                <a16:creationId xmlns:a16="http://schemas.microsoft.com/office/drawing/2014/main" id="{9145906B-87DA-4112-A68F-EAD2CCC18253}"/>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AFE23D01-4400-4546-B240-B5B298502F4D}"/>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2374616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E5F60-37DF-4B9F-9A4A-5216B224323E}"/>
              </a:ext>
            </a:extLst>
          </p:cNvPr>
          <p:cNvSpPr>
            <a:spLocks noGrp="1"/>
          </p:cNvSpPr>
          <p:nvPr>
            <p:ph type="title"/>
          </p:nvPr>
        </p:nvSpPr>
        <p:spPr/>
        <p:txBody>
          <a:bodyPr/>
          <a:lstStyle/>
          <a:p>
            <a:r>
              <a:rPr lang="en-US" dirty="0"/>
              <a:t>Thoughts from the Review or Discussion Questions? </a:t>
            </a:r>
          </a:p>
        </p:txBody>
      </p:sp>
      <p:sp>
        <p:nvSpPr>
          <p:cNvPr id="3" name="Text Placeholder 2">
            <a:extLst>
              <a:ext uri="{FF2B5EF4-FFF2-40B4-BE49-F238E27FC236}">
                <a16:creationId xmlns:a16="http://schemas.microsoft.com/office/drawing/2014/main" id="{C3CD0D79-4060-47CC-85E5-05660F4E24B5}"/>
              </a:ext>
            </a:extLst>
          </p:cNvPr>
          <p:cNvSpPr>
            <a:spLocks noGrp="1"/>
          </p:cNvSpPr>
          <p:nvPr>
            <p:ph type="body" idx="1"/>
          </p:nvPr>
        </p:nvSpPr>
        <p:spPr/>
        <p:txBody>
          <a:bodyPr/>
          <a:lstStyle/>
          <a:p>
            <a:endParaRPr lang="en-US" dirty="0"/>
          </a:p>
        </p:txBody>
      </p:sp>
      <p:sp>
        <p:nvSpPr>
          <p:cNvPr id="4" name="Footer Placeholder 3">
            <a:extLst>
              <a:ext uri="{FF2B5EF4-FFF2-40B4-BE49-F238E27FC236}">
                <a16:creationId xmlns:a16="http://schemas.microsoft.com/office/drawing/2014/main" id="{4A761014-32DF-4547-B3C6-C7D09AFFF417}"/>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5C893FE9-6487-4039-A04D-33441555970A}"/>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576017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3BAAD-2D77-4358-9DE2-3A71F1EED465}"/>
              </a:ext>
            </a:extLst>
          </p:cNvPr>
          <p:cNvSpPr>
            <a:spLocks noGrp="1"/>
          </p:cNvSpPr>
          <p:nvPr>
            <p:ph type="title"/>
          </p:nvPr>
        </p:nvSpPr>
        <p:spPr/>
        <p:txBody>
          <a:bodyPr/>
          <a:lstStyle/>
          <a:p>
            <a:r>
              <a:rPr lang="en-US" dirty="0"/>
              <a:t>What Indulgences ARE NOT and what they ARE</a:t>
            </a:r>
          </a:p>
        </p:txBody>
      </p:sp>
      <p:sp>
        <p:nvSpPr>
          <p:cNvPr id="3" name="Content Placeholder 2">
            <a:extLst>
              <a:ext uri="{FF2B5EF4-FFF2-40B4-BE49-F238E27FC236}">
                <a16:creationId xmlns:a16="http://schemas.microsoft.com/office/drawing/2014/main" id="{D1445EE3-23CB-482D-97A7-F5119B42E6E8}"/>
              </a:ext>
            </a:extLst>
          </p:cNvPr>
          <p:cNvSpPr>
            <a:spLocks noGrp="1"/>
          </p:cNvSpPr>
          <p:nvPr>
            <p:ph idx="1"/>
          </p:nvPr>
        </p:nvSpPr>
        <p:spPr/>
        <p:txBody>
          <a:bodyPr>
            <a:normAutofit lnSpcReduction="10000"/>
          </a:bodyPr>
          <a:lstStyle/>
          <a:p>
            <a:r>
              <a:rPr lang="en-US" sz="2400" dirty="0"/>
              <a:t>They ARE NOT the remission of either the guilt or the eternal punishment of sin.</a:t>
            </a:r>
          </a:p>
          <a:p>
            <a:r>
              <a:rPr lang="en-US" sz="2400" dirty="0"/>
              <a:t>They ARE NOT permission to commit sins in the future.</a:t>
            </a:r>
          </a:p>
          <a:p>
            <a:r>
              <a:rPr lang="en-US" sz="2400" dirty="0"/>
              <a:t>They ARE NOT a substitute for the sacrament of reconciliation, they ARE a compliment to it </a:t>
            </a:r>
          </a:p>
          <a:p>
            <a:r>
              <a:rPr lang="en-US" sz="2400" dirty="0"/>
              <a:t>The ARE the remission of all or part of the temporal punishment due to sins that have already been forgiven.</a:t>
            </a:r>
          </a:p>
          <a:p>
            <a:r>
              <a:rPr lang="en-US" sz="2400" dirty="0"/>
              <a:t>The faithful can gain indulgences for themselves or apply them to the dead. (CCC 1471)</a:t>
            </a:r>
          </a:p>
        </p:txBody>
      </p:sp>
      <p:sp>
        <p:nvSpPr>
          <p:cNvPr id="4" name="Footer Placeholder 3">
            <a:extLst>
              <a:ext uri="{FF2B5EF4-FFF2-40B4-BE49-F238E27FC236}">
                <a16:creationId xmlns:a16="http://schemas.microsoft.com/office/drawing/2014/main" id="{80D2BE88-B0AB-4AB7-B346-FCF9F22EFB4F}"/>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064630FC-DC95-4B78-B463-C9307D08647E}"/>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3176752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75393-768D-48B4-A560-01F224BBBBB2}"/>
              </a:ext>
            </a:extLst>
          </p:cNvPr>
          <p:cNvSpPr>
            <a:spLocks noGrp="1"/>
          </p:cNvSpPr>
          <p:nvPr>
            <p:ph type="title"/>
          </p:nvPr>
        </p:nvSpPr>
        <p:spPr/>
        <p:txBody>
          <a:bodyPr/>
          <a:lstStyle/>
          <a:p>
            <a:r>
              <a:rPr lang="en-US" dirty="0"/>
              <a:t>History of Indulgences	</a:t>
            </a:r>
          </a:p>
        </p:txBody>
      </p:sp>
      <p:sp>
        <p:nvSpPr>
          <p:cNvPr id="3" name="Content Placeholder 2">
            <a:extLst>
              <a:ext uri="{FF2B5EF4-FFF2-40B4-BE49-F238E27FC236}">
                <a16:creationId xmlns:a16="http://schemas.microsoft.com/office/drawing/2014/main" id="{D1E34A34-5150-41E0-AC78-E7F875035EFE}"/>
              </a:ext>
            </a:extLst>
          </p:cNvPr>
          <p:cNvSpPr>
            <a:spLocks noGrp="1"/>
          </p:cNvSpPr>
          <p:nvPr>
            <p:ph idx="1"/>
          </p:nvPr>
        </p:nvSpPr>
        <p:spPr/>
        <p:txBody>
          <a:bodyPr/>
          <a:lstStyle/>
          <a:p>
            <a:r>
              <a:rPr lang="en-US" dirty="0"/>
              <a:t>In the early years of the Church, the sacrament of reconciliation was offered with less frequency and only for more serious sins.</a:t>
            </a:r>
          </a:p>
          <a:p>
            <a:r>
              <a:rPr lang="en-US" dirty="0"/>
              <a:t>Penance took many years and until finished, the person would sit in a separate part of the Church and could not participate in Communion.</a:t>
            </a:r>
          </a:p>
          <a:p>
            <a:r>
              <a:rPr lang="en-US" dirty="0"/>
              <a:t>One way to shorten your time in penance was to enlist the help of someone who was to be martyred.  If they would dedicate their martyrdom to the penitent, then they would write a </a:t>
            </a:r>
            <a:r>
              <a:rPr lang="en-US" i="1" dirty="0" err="1"/>
              <a:t>libellus</a:t>
            </a:r>
            <a:r>
              <a:rPr lang="en-US" i="1" dirty="0"/>
              <a:t>.</a:t>
            </a:r>
            <a:r>
              <a:rPr lang="en-US" dirty="0"/>
              <a:t>  The bishop would issue a pardon (</a:t>
            </a:r>
            <a:r>
              <a:rPr lang="en-US" i="1" dirty="0" err="1"/>
              <a:t>indulgentia</a:t>
            </a:r>
            <a:r>
              <a:rPr lang="en-US" i="1" dirty="0"/>
              <a:t>) </a:t>
            </a:r>
            <a:r>
              <a:rPr lang="en-US" dirty="0"/>
              <a:t>to the penitent.</a:t>
            </a:r>
          </a:p>
          <a:p>
            <a:r>
              <a:rPr lang="en-US" dirty="0"/>
              <a:t>Indulgences started being “sold” by professional “pardoners” who worked for the Church to raise money for the Crusades.</a:t>
            </a:r>
          </a:p>
          <a:p>
            <a:endParaRPr lang="en-US" dirty="0"/>
          </a:p>
        </p:txBody>
      </p:sp>
      <p:sp>
        <p:nvSpPr>
          <p:cNvPr id="4" name="Footer Placeholder 3">
            <a:extLst>
              <a:ext uri="{FF2B5EF4-FFF2-40B4-BE49-F238E27FC236}">
                <a16:creationId xmlns:a16="http://schemas.microsoft.com/office/drawing/2014/main" id="{4724E424-91DE-4F73-B2D6-F0FD5679D59F}"/>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5D7CC13A-B2BB-4EC4-ADB1-9CB4A3C75C8E}"/>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417027737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13261</TotalTime>
  <Words>1703</Words>
  <Application>Microsoft Office PowerPoint</Application>
  <PresentationFormat>Widescreen</PresentationFormat>
  <Paragraphs>124</Paragraphs>
  <Slides>14</Slides>
  <Notes>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14</vt:i4>
      </vt:variant>
    </vt:vector>
  </HeadingPairs>
  <TitlesOfParts>
    <vt:vector size="23" baseType="lpstr">
      <vt:lpstr>Arial</vt:lpstr>
      <vt:lpstr>Calibri</vt:lpstr>
      <vt:lpstr>Calibri Light</vt:lpstr>
      <vt:lpstr>GaramondPremrPro</vt:lpstr>
      <vt:lpstr>GaramondPremrPro-It</vt:lpstr>
      <vt:lpstr>Trebuchet MS</vt:lpstr>
      <vt:lpstr>Wingdings 3</vt:lpstr>
      <vt:lpstr>Facet</vt:lpstr>
      <vt:lpstr>Custom Design</vt:lpstr>
      <vt:lpstr>The Bible and the Sacraments </vt:lpstr>
      <vt:lpstr>Opening Prayer</vt:lpstr>
      <vt:lpstr>Things Left Open from Last Week</vt:lpstr>
      <vt:lpstr>Things Left Open from Last Week</vt:lpstr>
      <vt:lpstr>Last Week’s Lesson</vt:lpstr>
      <vt:lpstr>Introduction to Tonight’s Video</vt:lpstr>
      <vt:lpstr>Thoughts from the Review or Discussion Questions? </vt:lpstr>
      <vt:lpstr>What Indulgences ARE NOT and what they ARE</vt:lpstr>
      <vt:lpstr>History of Indulgences </vt:lpstr>
      <vt:lpstr>History of Indulgences (continued)</vt:lpstr>
      <vt:lpstr>Indulgences are Still Available to Us</vt:lpstr>
      <vt:lpstr>Plenary Indulgences</vt:lpstr>
      <vt:lpstr>Partial Indulgences</vt:lpstr>
      <vt:lpstr>Closing Prayer (Psalms 51:1-12)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65</cp:revision>
  <cp:lastPrinted>2019-10-10T19:29:44Z</cp:lastPrinted>
  <dcterms:created xsi:type="dcterms:W3CDTF">2017-09-26T22:01:53Z</dcterms:created>
  <dcterms:modified xsi:type="dcterms:W3CDTF">2020-11-12T21:36:20Z</dcterms:modified>
</cp:coreProperties>
</file>