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 id="2147483686" r:id="rId2"/>
  </p:sldMasterIdLst>
  <p:notesMasterIdLst>
    <p:notesMasterId r:id="rId11"/>
  </p:notesMasterIdLst>
  <p:sldIdLst>
    <p:sldId id="256" r:id="rId3"/>
    <p:sldId id="261" r:id="rId4"/>
    <p:sldId id="272" r:id="rId5"/>
    <p:sldId id="273" r:id="rId6"/>
    <p:sldId id="264" r:id="rId7"/>
    <p:sldId id="269" r:id="rId8"/>
    <p:sldId id="260" r:id="rId9"/>
    <p:sldId id="271" r:id="rId10"/>
  </p:sldIdLst>
  <p:sldSz cx="12192000" cy="6858000"/>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B889E0B-782D-4535-8F98-D11C3F4F281D}" v="1" dt="2020-09-21T17:57:26.68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p:cViewPr varScale="1">
        <p:scale>
          <a:sx n="72" d="100"/>
          <a:sy n="72" d="100"/>
        </p:scale>
        <p:origin x="68" y="416"/>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Master" Target="slideMasters/slideMaster2.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cott Decker" userId="92f8d519ccc4459d" providerId="LiveId" clId="{7B889E0B-782D-4535-8F98-D11C3F4F281D}"/>
    <pc:docChg chg="custSel addSld delSld modSld">
      <pc:chgData name="Scott Decker" userId="92f8d519ccc4459d" providerId="LiveId" clId="{7B889E0B-782D-4535-8F98-D11C3F4F281D}" dt="2020-09-24T19:42:17.554" v="3657" actId="27636"/>
      <pc:docMkLst>
        <pc:docMk/>
      </pc:docMkLst>
      <pc:sldChg chg="modSp mod">
        <pc:chgData name="Scott Decker" userId="92f8d519ccc4459d" providerId="LiveId" clId="{7B889E0B-782D-4535-8F98-D11C3F4F281D}" dt="2020-09-21T16:39:05.984" v="61" actId="20577"/>
        <pc:sldMkLst>
          <pc:docMk/>
          <pc:sldMk cId="1710183706" sldId="256"/>
        </pc:sldMkLst>
        <pc:spChg chg="mod">
          <ac:chgData name="Scott Decker" userId="92f8d519ccc4459d" providerId="LiveId" clId="{7B889E0B-782D-4535-8F98-D11C3F4F281D}" dt="2020-09-21T16:39:05.984" v="61" actId="20577"/>
          <ac:spMkLst>
            <pc:docMk/>
            <pc:sldMk cId="1710183706" sldId="256"/>
            <ac:spMk id="3" creationId="{6AF8EF5D-9D1B-46AF-B280-885976026A11}"/>
          </ac:spMkLst>
        </pc:spChg>
      </pc:sldChg>
      <pc:sldChg chg="del">
        <pc:chgData name="Scott Decker" userId="92f8d519ccc4459d" providerId="LiveId" clId="{7B889E0B-782D-4535-8F98-D11C3F4F281D}" dt="2020-09-21T16:53:08.399" v="812" actId="2696"/>
        <pc:sldMkLst>
          <pc:docMk/>
          <pc:sldMk cId="2966523905" sldId="257"/>
        </pc:sldMkLst>
      </pc:sldChg>
      <pc:sldChg chg="modSp del mod">
        <pc:chgData name="Scott Decker" userId="92f8d519ccc4459d" providerId="LiveId" clId="{7B889E0B-782D-4535-8F98-D11C3F4F281D}" dt="2020-09-21T16:54:02.405" v="829" actId="2696"/>
        <pc:sldMkLst>
          <pc:docMk/>
          <pc:sldMk cId="1545457892" sldId="258"/>
        </pc:sldMkLst>
        <pc:spChg chg="mod">
          <ac:chgData name="Scott Decker" userId="92f8d519ccc4459d" providerId="LiveId" clId="{7B889E0B-782D-4535-8F98-D11C3F4F281D}" dt="2020-09-21T16:53:36.296" v="828" actId="20577"/>
          <ac:spMkLst>
            <pc:docMk/>
            <pc:sldMk cId="1545457892" sldId="258"/>
            <ac:spMk id="2" creationId="{F3F351B8-743E-475C-A99C-4893DBA9C284}"/>
          </ac:spMkLst>
        </pc:spChg>
        <pc:spChg chg="mod">
          <ac:chgData name="Scott Decker" userId="92f8d519ccc4459d" providerId="LiveId" clId="{7B889E0B-782D-4535-8F98-D11C3F4F281D}" dt="2020-09-21T16:53:29.486" v="815" actId="14"/>
          <ac:spMkLst>
            <pc:docMk/>
            <pc:sldMk cId="1545457892" sldId="258"/>
            <ac:spMk id="3" creationId="{6CAC713E-E75E-4880-9BFA-FA139FC67C98}"/>
          </ac:spMkLst>
        </pc:spChg>
      </pc:sldChg>
      <pc:sldChg chg="del">
        <pc:chgData name="Scott Decker" userId="92f8d519ccc4459d" providerId="LiveId" clId="{7B889E0B-782D-4535-8F98-D11C3F4F281D}" dt="2020-09-21T16:54:02.405" v="829" actId="2696"/>
        <pc:sldMkLst>
          <pc:docMk/>
          <pc:sldMk cId="3820395676" sldId="259"/>
        </pc:sldMkLst>
      </pc:sldChg>
      <pc:sldChg chg="modSp add mod">
        <pc:chgData name="Scott Decker" userId="92f8d519ccc4459d" providerId="LiveId" clId="{7B889E0B-782D-4535-8F98-D11C3F4F281D}" dt="2020-09-21T17:58:22.755" v="3318" actId="20577"/>
        <pc:sldMkLst>
          <pc:docMk/>
          <pc:sldMk cId="645330827" sldId="260"/>
        </pc:sldMkLst>
        <pc:spChg chg="mod">
          <ac:chgData name="Scott Decker" userId="92f8d519ccc4459d" providerId="LiveId" clId="{7B889E0B-782D-4535-8F98-D11C3F4F281D}" dt="2020-09-21T17:58:22.755" v="3318" actId="20577"/>
          <ac:spMkLst>
            <pc:docMk/>
            <pc:sldMk cId="645330827" sldId="260"/>
            <ac:spMk id="2" creationId="{86537562-8B9C-4BA4-953B-22DE3F1E119B}"/>
          </ac:spMkLst>
        </pc:spChg>
        <pc:picChg chg="mod">
          <ac:chgData name="Scott Decker" userId="92f8d519ccc4459d" providerId="LiveId" clId="{7B889E0B-782D-4535-8F98-D11C3F4F281D}" dt="2020-09-21T17:57:38.089" v="3274" actId="14100"/>
          <ac:picMkLst>
            <pc:docMk/>
            <pc:sldMk cId="645330827" sldId="260"/>
            <ac:picMk id="4" creationId="{78A86A7C-DEAA-4649-8E1B-E1DE8C10EBAD}"/>
          </ac:picMkLst>
        </pc:picChg>
      </pc:sldChg>
      <pc:sldChg chg="del">
        <pc:chgData name="Scott Decker" userId="92f8d519ccc4459d" providerId="LiveId" clId="{7B889E0B-782D-4535-8F98-D11C3F4F281D}" dt="2020-09-21T16:53:12.234" v="813" actId="2696"/>
        <pc:sldMkLst>
          <pc:docMk/>
          <pc:sldMk cId="3595064774" sldId="260"/>
        </pc:sldMkLst>
      </pc:sldChg>
      <pc:sldChg chg="modSp mod">
        <pc:chgData name="Scott Decker" userId="92f8d519ccc4459d" providerId="LiveId" clId="{7B889E0B-782D-4535-8F98-D11C3F4F281D}" dt="2020-09-21T16:52:42.788" v="811" actId="114"/>
        <pc:sldMkLst>
          <pc:docMk/>
          <pc:sldMk cId="3420464876" sldId="261"/>
        </pc:sldMkLst>
        <pc:spChg chg="mod">
          <ac:chgData name="Scott Decker" userId="92f8d519ccc4459d" providerId="LiveId" clId="{7B889E0B-782D-4535-8F98-D11C3F4F281D}" dt="2020-09-21T16:52:42.788" v="811" actId="114"/>
          <ac:spMkLst>
            <pc:docMk/>
            <pc:sldMk cId="3420464876" sldId="261"/>
            <ac:spMk id="3" creationId="{34B59780-EF8F-4EE2-8F9E-C062791E9E37}"/>
          </ac:spMkLst>
        </pc:spChg>
      </pc:sldChg>
      <pc:sldChg chg="del">
        <pc:chgData name="Scott Decker" userId="92f8d519ccc4459d" providerId="LiveId" clId="{7B889E0B-782D-4535-8F98-D11C3F4F281D}" dt="2020-09-21T16:54:02.405" v="829" actId="2696"/>
        <pc:sldMkLst>
          <pc:docMk/>
          <pc:sldMk cId="3375649273" sldId="262"/>
        </pc:sldMkLst>
      </pc:sldChg>
      <pc:sldChg chg="del">
        <pc:chgData name="Scott Decker" userId="92f8d519ccc4459d" providerId="LiveId" clId="{7B889E0B-782D-4535-8F98-D11C3F4F281D}" dt="2020-09-21T16:54:02.405" v="829" actId="2696"/>
        <pc:sldMkLst>
          <pc:docMk/>
          <pc:sldMk cId="3617318849" sldId="263"/>
        </pc:sldMkLst>
      </pc:sldChg>
      <pc:sldChg chg="modSp mod">
        <pc:chgData name="Scott Decker" userId="92f8d519ccc4459d" providerId="LiveId" clId="{7B889E0B-782D-4535-8F98-D11C3F4F281D}" dt="2020-09-21T17:50:39.821" v="2873" actId="20577"/>
        <pc:sldMkLst>
          <pc:docMk/>
          <pc:sldMk cId="2374616475" sldId="264"/>
        </pc:sldMkLst>
        <pc:spChg chg="mod">
          <ac:chgData name="Scott Decker" userId="92f8d519ccc4459d" providerId="LiveId" clId="{7B889E0B-782D-4535-8F98-D11C3F4F281D}" dt="2020-09-21T17:50:39.821" v="2873" actId="20577"/>
          <ac:spMkLst>
            <pc:docMk/>
            <pc:sldMk cId="2374616475" sldId="264"/>
            <ac:spMk id="3" creationId="{5C138B58-8F09-4F68-BC0A-ECE6D091292E}"/>
          </ac:spMkLst>
        </pc:spChg>
      </pc:sldChg>
      <pc:sldChg chg="del">
        <pc:chgData name="Scott Decker" userId="92f8d519ccc4459d" providerId="LiveId" clId="{7B889E0B-782D-4535-8F98-D11C3F4F281D}" dt="2020-09-21T16:54:02.405" v="829" actId="2696"/>
        <pc:sldMkLst>
          <pc:docMk/>
          <pc:sldMk cId="1696891790" sldId="265"/>
        </pc:sldMkLst>
      </pc:sldChg>
      <pc:sldChg chg="del">
        <pc:chgData name="Scott Decker" userId="92f8d519ccc4459d" providerId="LiveId" clId="{7B889E0B-782D-4535-8F98-D11C3F4F281D}" dt="2020-09-21T16:54:02.405" v="829" actId="2696"/>
        <pc:sldMkLst>
          <pc:docMk/>
          <pc:sldMk cId="1525317476" sldId="266"/>
        </pc:sldMkLst>
      </pc:sldChg>
      <pc:sldChg chg="del">
        <pc:chgData name="Scott Decker" userId="92f8d519ccc4459d" providerId="LiveId" clId="{7B889E0B-782D-4535-8F98-D11C3F4F281D}" dt="2020-09-21T16:54:02.405" v="829" actId="2696"/>
        <pc:sldMkLst>
          <pc:docMk/>
          <pc:sldMk cId="4100319195" sldId="267"/>
        </pc:sldMkLst>
      </pc:sldChg>
      <pc:sldChg chg="del">
        <pc:chgData name="Scott Decker" userId="92f8d519ccc4459d" providerId="LiveId" clId="{7B889E0B-782D-4535-8F98-D11C3F4F281D}" dt="2020-09-21T17:51:07.696" v="2874" actId="2696"/>
        <pc:sldMkLst>
          <pc:docMk/>
          <pc:sldMk cId="801547517" sldId="268"/>
        </pc:sldMkLst>
      </pc:sldChg>
      <pc:sldChg chg="del">
        <pc:chgData name="Scott Decker" userId="92f8d519ccc4459d" providerId="LiveId" clId="{7B889E0B-782D-4535-8F98-D11C3F4F281D}" dt="2020-09-21T17:51:07.696" v="2874" actId="2696"/>
        <pc:sldMkLst>
          <pc:docMk/>
          <pc:sldMk cId="1691457641" sldId="270"/>
        </pc:sldMkLst>
      </pc:sldChg>
      <pc:sldChg chg="modSp mod">
        <pc:chgData name="Scott Decker" userId="92f8d519ccc4459d" providerId="LiveId" clId="{7B889E0B-782D-4535-8F98-D11C3F4F281D}" dt="2020-09-21T17:55:58.842" v="3271" actId="27636"/>
        <pc:sldMkLst>
          <pc:docMk/>
          <pc:sldMk cId="64267253" sldId="271"/>
        </pc:sldMkLst>
        <pc:spChg chg="mod">
          <ac:chgData name="Scott Decker" userId="92f8d519ccc4459d" providerId="LiveId" clId="{7B889E0B-782D-4535-8F98-D11C3F4F281D}" dt="2020-09-21T17:55:58.842" v="3271" actId="27636"/>
          <ac:spMkLst>
            <pc:docMk/>
            <pc:sldMk cId="64267253" sldId="271"/>
            <ac:spMk id="3" creationId="{425CF3A6-583A-4152-B673-E4A3204D1F33}"/>
          </ac:spMkLst>
        </pc:spChg>
      </pc:sldChg>
      <pc:sldChg chg="modSp new mod">
        <pc:chgData name="Scott Decker" userId="92f8d519ccc4459d" providerId="LiveId" clId="{7B889E0B-782D-4535-8F98-D11C3F4F281D}" dt="2020-09-24T19:42:17.554" v="3657" actId="27636"/>
        <pc:sldMkLst>
          <pc:docMk/>
          <pc:sldMk cId="1584953784" sldId="272"/>
        </pc:sldMkLst>
        <pc:spChg chg="mod">
          <ac:chgData name="Scott Decker" userId="92f8d519ccc4459d" providerId="LiveId" clId="{7B889E0B-782D-4535-8F98-D11C3F4F281D}" dt="2020-09-21T16:54:30.596" v="865" actId="20577"/>
          <ac:spMkLst>
            <pc:docMk/>
            <pc:sldMk cId="1584953784" sldId="272"/>
            <ac:spMk id="2" creationId="{AF4F2C3B-E7E0-4297-90C9-375E0F9B160E}"/>
          </ac:spMkLst>
        </pc:spChg>
        <pc:spChg chg="mod">
          <ac:chgData name="Scott Decker" userId="92f8d519ccc4459d" providerId="LiveId" clId="{7B889E0B-782D-4535-8F98-D11C3F4F281D}" dt="2020-09-24T19:42:17.554" v="3657" actId="27636"/>
          <ac:spMkLst>
            <pc:docMk/>
            <pc:sldMk cId="1584953784" sldId="272"/>
            <ac:spMk id="3" creationId="{6CB6FAEA-7B80-4A40-A8A3-B85F0FD38287}"/>
          </ac:spMkLst>
        </pc:spChg>
      </pc:sldChg>
      <pc:sldChg chg="modSp new mod">
        <pc:chgData name="Scott Decker" userId="92f8d519ccc4459d" providerId="LiveId" clId="{7B889E0B-782D-4535-8F98-D11C3F4F281D}" dt="2020-09-21T17:45:10.757" v="2536" actId="20577"/>
        <pc:sldMkLst>
          <pc:docMk/>
          <pc:sldMk cId="2728151654" sldId="273"/>
        </pc:sldMkLst>
        <pc:spChg chg="mod">
          <ac:chgData name="Scott Decker" userId="92f8d519ccc4459d" providerId="LiveId" clId="{7B889E0B-782D-4535-8F98-D11C3F4F281D}" dt="2020-09-21T17:36:27.918" v="1634" actId="20577"/>
          <ac:spMkLst>
            <pc:docMk/>
            <pc:sldMk cId="2728151654" sldId="273"/>
            <ac:spMk id="2" creationId="{6DEAEE9A-FC93-4DC3-8045-C9B684554C34}"/>
          </ac:spMkLst>
        </pc:spChg>
        <pc:spChg chg="mod">
          <ac:chgData name="Scott Decker" userId="92f8d519ccc4459d" providerId="LiveId" clId="{7B889E0B-782D-4535-8F98-D11C3F4F281D}" dt="2020-09-21T17:45:10.757" v="2536" actId="20577"/>
          <ac:spMkLst>
            <pc:docMk/>
            <pc:sldMk cId="2728151654" sldId="273"/>
            <ac:spMk id="3" creationId="{2983763F-6D91-4159-9416-874B19D9F276}"/>
          </ac:spMkLst>
        </pc:spChg>
      </pc:sldChg>
      <pc:sldChg chg="new del">
        <pc:chgData name="Scott Decker" userId="92f8d519ccc4459d" providerId="LiveId" clId="{7B889E0B-782D-4535-8F98-D11C3F4F281D}" dt="2020-09-21T17:59:13.650" v="3319" actId="2696"/>
        <pc:sldMkLst>
          <pc:docMk/>
          <pc:sldMk cId="776788334" sldId="274"/>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dirty="0"/>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3710E100-4A89-4177-9C88-AE4E5D6F59C7}" type="datetimeFigureOut">
              <a:rPr lang="en-US" smtClean="0"/>
              <a:t>9/23/2020</a:t>
            </a:fld>
            <a:endParaRPr lang="en-US" dirty="0"/>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4229" tIns="47114" rIns="94229" bIns="47114" rtlCol="0" anchor="ctr"/>
          <a:lstStyle/>
          <a:p>
            <a:endParaRPr lang="en-US" dirty="0"/>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98844FF8-BC0A-46EC-9DE8-1C911EDDD91E}" type="slidenum">
              <a:rPr lang="en-US" smtClean="0"/>
              <a:t>‹#›</a:t>
            </a:fld>
            <a:endParaRPr lang="en-US" dirty="0"/>
          </a:p>
        </p:txBody>
      </p:sp>
    </p:spTree>
    <p:extLst>
      <p:ext uri="{BB962C8B-B14F-4D97-AF65-F5344CB8AC3E}">
        <p14:creationId xmlns:p14="http://schemas.microsoft.com/office/powerpoint/2010/main" val="792756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8844FF8-BC0A-46EC-9DE8-1C911EDDD91E}" type="slidenum">
              <a:rPr lang="en-US" smtClean="0"/>
              <a:t>1</a:t>
            </a:fld>
            <a:endParaRPr lang="en-US" dirty="0"/>
          </a:p>
        </p:txBody>
      </p:sp>
    </p:spTree>
    <p:extLst>
      <p:ext uri="{BB962C8B-B14F-4D97-AF65-F5344CB8AC3E}">
        <p14:creationId xmlns:p14="http://schemas.microsoft.com/office/powerpoint/2010/main" val="4041177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8844FF8-BC0A-46EC-9DE8-1C911EDDD91E}" type="slidenum">
              <a:rPr lang="en-US" smtClean="0"/>
              <a:t>2</a:t>
            </a:fld>
            <a:endParaRPr lang="en-US" dirty="0"/>
          </a:p>
        </p:txBody>
      </p:sp>
    </p:spTree>
    <p:extLst>
      <p:ext uri="{BB962C8B-B14F-4D97-AF65-F5344CB8AC3E}">
        <p14:creationId xmlns:p14="http://schemas.microsoft.com/office/powerpoint/2010/main" val="27717244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61C8D3A-6E2A-4100-96F0-BAAD6FF418DD}" type="datetime1">
              <a:rPr lang="en-US" smtClean="0"/>
              <a:t>9/23/2020</a:t>
            </a:fld>
            <a:endParaRPr lang="en-US" dirty="0"/>
          </a:p>
        </p:txBody>
      </p:sp>
      <p:sp>
        <p:nvSpPr>
          <p:cNvPr id="5" name="Footer Placeholder 4"/>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B7940868-C8F9-4456-8811-95ECFE420F9B}"/>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454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4C07C3D-9FF6-41FB-83C2-E72F562C2268}" type="datetime1">
              <a:rPr lang="en-US" smtClean="0"/>
              <a:t>9/23/2020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65172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1BBA43E-DE41-4356-BFB3-109F7A33830B}" type="datetime1">
              <a:rPr lang="en-US" smtClean="0"/>
              <a:t>9/23/2020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742700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05664C1-965B-41ED-935D-89619C424B31}" type="datetime1">
              <a:rPr lang="en-US" smtClean="0"/>
              <a:t>9/23/2020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475751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E24AC56-89AC-42C9-AA77-FF304DCA9D5E}" type="datetime1">
              <a:rPr lang="en-US" smtClean="0"/>
              <a:t>9/23/2020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4131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44B331F-E66B-463D-BC23-AB2354DBCC9A}" type="datetime1">
              <a:rPr lang="en-US" smtClean="0"/>
              <a:t>9/23/2020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33400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F05B761-D93B-41A4-9CFB-8AB6C83AE277}" type="datetime1">
              <a:rPr lang="en-US" smtClean="0"/>
              <a:t>9/23/2020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35405624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767B4AA-EAC4-49BF-BD84-AE4DE350800E}" type="datetime1">
              <a:rPr lang="en-US" smtClean="0"/>
              <a:t>9/23/2020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894441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886499-33C9-49E4-B6DA-ECA58CCC0CA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05CED0E-6B97-45E5-B47A-CFAB48021DD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3D56E40-0673-4731-B4FE-DA7D2577E2E8}"/>
              </a:ext>
            </a:extLst>
          </p:cNvPr>
          <p:cNvSpPr>
            <a:spLocks noGrp="1"/>
          </p:cNvSpPr>
          <p:nvPr>
            <p:ph type="dt" sz="half" idx="10"/>
          </p:nvPr>
        </p:nvSpPr>
        <p:spPr/>
        <p:txBody>
          <a:bodyPr/>
          <a:lstStyle/>
          <a:p>
            <a:fld id="{9430233B-8353-43A2-83FA-299AD0314BA5}" type="datetime1">
              <a:rPr lang="en-US" smtClean="0"/>
              <a:t>9/23/2020</a:t>
            </a:fld>
            <a:endParaRPr lang="en-US" dirty="0"/>
          </a:p>
        </p:txBody>
      </p:sp>
      <p:sp>
        <p:nvSpPr>
          <p:cNvPr id="5" name="Footer Placeholder 4">
            <a:extLst>
              <a:ext uri="{FF2B5EF4-FFF2-40B4-BE49-F238E27FC236}">
                <a16:creationId xmlns:a16="http://schemas.microsoft.com/office/drawing/2014/main" id="{2C04CE3A-4238-469C-9654-62C92379D585}"/>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2EE4D901-F5AE-4F1E-949C-5AE3678D09FB}"/>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9376992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8A5BD2-98E4-4DCD-A10E-A6FFD380962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4767660-0A50-4CC5-94E4-A0CC42A670B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EE3BD3-42B0-4233-BA8A-487FA11D4CA5}"/>
              </a:ext>
            </a:extLst>
          </p:cNvPr>
          <p:cNvSpPr>
            <a:spLocks noGrp="1"/>
          </p:cNvSpPr>
          <p:nvPr>
            <p:ph type="dt" sz="half" idx="10"/>
          </p:nvPr>
        </p:nvSpPr>
        <p:spPr/>
        <p:txBody>
          <a:bodyPr/>
          <a:lstStyle/>
          <a:p>
            <a:fld id="{CA5AE06B-6155-4EDB-93FB-44F35265116D}" type="datetime1">
              <a:rPr lang="en-US" smtClean="0"/>
              <a:t>9/23/2020</a:t>
            </a:fld>
            <a:endParaRPr lang="en-US" dirty="0"/>
          </a:p>
        </p:txBody>
      </p:sp>
      <p:sp>
        <p:nvSpPr>
          <p:cNvPr id="5" name="Footer Placeholder 4">
            <a:extLst>
              <a:ext uri="{FF2B5EF4-FFF2-40B4-BE49-F238E27FC236}">
                <a16:creationId xmlns:a16="http://schemas.microsoft.com/office/drawing/2014/main" id="{04E39C46-5B44-4C86-BA22-34023BC80252}"/>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3C882393-4195-4ABB-88AF-648941901F8C}"/>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1693157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00E16-C8A3-45DF-AA16-2DFAB83B888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707AB90-8E15-4762-AC64-D6383838735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EB0B787-2DE4-4D80-8C26-A43954C4CC6F}"/>
              </a:ext>
            </a:extLst>
          </p:cNvPr>
          <p:cNvSpPr>
            <a:spLocks noGrp="1"/>
          </p:cNvSpPr>
          <p:nvPr>
            <p:ph type="dt" sz="half" idx="10"/>
          </p:nvPr>
        </p:nvSpPr>
        <p:spPr/>
        <p:txBody>
          <a:bodyPr/>
          <a:lstStyle/>
          <a:p>
            <a:fld id="{AA65BC54-4239-45DE-858C-D644F3679CED}" type="datetime1">
              <a:rPr lang="en-US" smtClean="0"/>
              <a:t>9/23/2020</a:t>
            </a:fld>
            <a:endParaRPr lang="en-US" dirty="0"/>
          </a:p>
        </p:txBody>
      </p:sp>
      <p:sp>
        <p:nvSpPr>
          <p:cNvPr id="5" name="Footer Placeholder 4">
            <a:extLst>
              <a:ext uri="{FF2B5EF4-FFF2-40B4-BE49-F238E27FC236}">
                <a16:creationId xmlns:a16="http://schemas.microsoft.com/office/drawing/2014/main" id="{C31F5526-C5ED-4E62-B89F-1DCF27D8DB27}"/>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A7B977F9-7CB3-47C4-9AF9-256372CB6497}"/>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1306524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17F425C-02DC-4AE6-834C-05E79B309645}" type="datetime1">
              <a:rPr lang="en-US" smtClean="0"/>
              <a:t>9/23/2020</a:t>
            </a:fld>
            <a:endParaRPr lang="en-US" dirty="0"/>
          </a:p>
        </p:txBody>
      </p:sp>
      <p:sp>
        <p:nvSpPr>
          <p:cNvPr id="5" name="Footer Placeholder 4"/>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a:t>
            </a:fld>
            <a:endParaRPr lang="en-US" dirty="0"/>
          </a:p>
        </p:txBody>
      </p:sp>
      <p:pic>
        <p:nvPicPr>
          <p:cNvPr id="10" name="Picture 9">
            <a:extLst>
              <a:ext uri="{FF2B5EF4-FFF2-40B4-BE49-F238E27FC236}">
                <a16:creationId xmlns:a16="http://schemas.microsoft.com/office/drawing/2014/main" id="{E5130561-E43F-40E3-A5D1-EAAC99891E83}"/>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37027675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FE70F-4F7D-42F5-B8C6-25EDFBE74A4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C6F5CAE-668C-4DC0-83FC-7D364749518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77B28FC-75FF-4D72-BC46-0FE45A2EBD3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E81CDBA-240D-4892-B820-A406261707C4}"/>
              </a:ext>
            </a:extLst>
          </p:cNvPr>
          <p:cNvSpPr>
            <a:spLocks noGrp="1"/>
          </p:cNvSpPr>
          <p:nvPr>
            <p:ph type="dt" sz="half" idx="10"/>
          </p:nvPr>
        </p:nvSpPr>
        <p:spPr/>
        <p:txBody>
          <a:bodyPr/>
          <a:lstStyle/>
          <a:p>
            <a:fld id="{C3313BBA-1FF0-43A3-802C-AD9FA58EF93A}" type="datetime1">
              <a:rPr lang="en-US" smtClean="0"/>
              <a:t>9/23/2020</a:t>
            </a:fld>
            <a:endParaRPr lang="en-US" dirty="0"/>
          </a:p>
        </p:txBody>
      </p:sp>
      <p:sp>
        <p:nvSpPr>
          <p:cNvPr id="6" name="Footer Placeholder 5">
            <a:extLst>
              <a:ext uri="{FF2B5EF4-FFF2-40B4-BE49-F238E27FC236}">
                <a16:creationId xmlns:a16="http://schemas.microsoft.com/office/drawing/2014/main" id="{6B6558C7-23B3-4D23-A79D-F5E222D82FD1}"/>
              </a:ext>
            </a:extLst>
          </p:cNvPr>
          <p:cNvSpPr>
            <a:spLocks noGrp="1"/>
          </p:cNvSpPr>
          <p:nvPr>
            <p:ph type="ftr" sz="quarter" idx="11"/>
          </p:nvPr>
        </p:nvSpPr>
        <p:spPr/>
        <p:txBody>
          <a:bodyPr/>
          <a:lstStyle/>
          <a:p>
            <a:r>
              <a:rPr lang="en-US" dirty="0"/>
              <a:t>©Copyright, 2020 The Relentless Catholic.  All Rights Reserved. </a:t>
            </a:r>
          </a:p>
        </p:txBody>
      </p:sp>
      <p:sp>
        <p:nvSpPr>
          <p:cNvPr id="7" name="Slide Number Placeholder 6">
            <a:extLst>
              <a:ext uri="{FF2B5EF4-FFF2-40B4-BE49-F238E27FC236}">
                <a16:creationId xmlns:a16="http://schemas.microsoft.com/office/drawing/2014/main" id="{DEF482F1-91A7-4BD3-BEDE-9538DE3BBC3E}"/>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1096692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6E7713-B20A-4DC8-A687-42B57FDE9A6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DD5C36B-B664-4A78-878A-526169CEEE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1F35870-77D4-417F-AC32-78843F25B12D}"/>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7A6CC72-29D3-446B-9E72-920B74E93AF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533FB19-FC52-4689-B7DC-2FACAC9B957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30FBBF0-E511-4301-9A89-BA617B58645A}"/>
              </a:ext>
            </a:extLst>
          </p:cNvPr>
          <p:cNvSpPr>
            <a:spLocks noGrp="1"/>
          </p:cNvSpPr>
          <p:nvPr>
            <p:ph type="dt" sz="half" idx="10"/>
          </p:nvPr>
        </p:nvSpPr>
        <p:spPr/>
        <p:txBody>
          <a:bodyPr/>
          <a:lstStyle/>
          <a:p>
            <a:fld id="{6D16C6A9-67F5-4A23-92F0-F36723D7EA9B}" type="datetime1">
              <a:rPr lang="en-US" smtClean="0"/>
              <a:t>9/23/2020</a:t>
            </a:fld>
            <a:endParaRPr lang="en-US" dirty="0"/>
          </a:p>
        </p:txBody>
      </p:sp>
      <p:sp>
        <p:nvSpPr>
          <p:cNvPr id="8" name="Footer Placeholder 7">
            <a:extLst>
              <a:ext uri="{FF2B5EF4-FFF2-40B4-BE49-F238E27FC236}">
                <a16:creationId xmlns:a16="http://schemas.microsoft.com/office/drawing/2014/main" id="{0967BC1E-9A39-47FB-AF6C-3D13929CBE7E}"/>
              </a:ext>
            </a:extLst>
          </p:cNvPr>
          <p:cNvSpPr>
            <a:spLocks noGrp="1"/>
          </p:cNvSpPr>
          <p:nvPr>
            <p:ph type="ftr" sz="quarter" idx="11"/>
          </p:nvPr>
        </p:nvSpPr>
        <p:spPr/>
        <p:txBody>
          <a:bodyPr/>
          <a:lstStyle/>
          <a:p>
            <a:r>
              <a:rPr lang="en-US" dirty="0"/>
              <a:t>©Copyright, 2020 The Relentless Catholic.  All Rights Reserved. </a:t>
            </a:r>
          </a:p>
        </p:txBody>
      </p:sp>
      <p:sp>
        <p:nvSpPr>
          <p:cNvPr id="9" name="Slide Number Placeholder 8">
            <a:extLst>
              <a:ext uri="{FF2B5EF4-FFF2-40B4-BE49-F238E27FC236}">
                <a16:creationId xmlns:a16="http://schemas.microsoft.com/office/drawing/2014/main" id="{B953A6F2-B448-4B2D-94C1-56C8DAB07ED8}"/>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7754366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26C24-E14C-42CE-B148-8900A2AC44C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138D4E0-A8AF-45AF-86C1-B0B374D32C71}"/>
              </a:ext>
            </a:extLst>
          </p:cNvPr>
          <p:cNvSpPr>
            <a:spLocks noGrp="1"/>
          </p:cNvSpPr>
          <p:nvPr>
            <p:ph type="dt" sz="half" idx="10"/>
          </p:nvPr>
        </p:nvSpPr>
        <p:spPr/>
        <p:txBody>
          <a:bodyPr/>
          <a:lstStyle/>
          <a:p>
            <a:fld id="{7F21A951-CAD1-48A7-94FC-49A62EA908AF}" type="datetime1">
              <a:rPr lang="en-US" smtClean="0"/>
              <a:t>9/23/2020</a:t>
            </a:fld>
            <a:endParaRPr lang="en-US" dirty="0"/>
          </a:p>
        </p:txBody>
      </p:sp>
      <p:sp>
        <p:nvSpPr>
          <p:cNvPr id="4" name="Footer Placeholder 3">
            <a:extLst>
              <a:ext uri="{FF2B5EF4-FFF2-40B4-BE49-F238E27FC236}">
                <a16:creationId xmlns:a16="http://schemas.microsoft.com/office/drawing/2014/main" id="{7A7217A5-CEFC-41B0-A549-7B6600181E35}"/>
              </a:ext>
            </a:extLst>
          </p:cNvPr>
          <p:cNvSpPr>
            <a:spLocks noGrp="1"/>
          </p:cNvSpPr>
          <p:nvPr>
            <p:ph type="ftr" sz="quarter" idx="11"/>
          </p:nvPr>
        </p:nvSpPr>
        <p:spPr/>
        <p:txBody>
          <a:bodyPr/>
          <a:lstStyle/>
          <a:p>
            <a:r>
              <a:rPr lang="en-US" dirty="0"/>
              <a:t>©Copyright, 2020 The Relentless Catholic.  All Rights Reserved. </a:t>
            </a:r>
          </a:p>
        </p:txBody>
      </p:sp>
      <p:sp>
        <p:nvSpPr>
          <p:cNvPr id="5" name="Slide Number Placeholder 4">
            <a:extLst>
              <a:ext uri="{FF2B5EF4-FFF2-40B4-BE49-F238E27FC236}">
                <a16:creationId xmlns:a16="http://schemas.microsoft.com/office/drawing/2014/main" id="{1757B137-3679-45FA-A67C-C98C079B10BE}"/>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1757537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78B995-460E-47B2-8F06-AA5ED7524B90}"/>
              </a:ext>
            </a:extLst>
          </p:cNvPr>
          <p:cNvSpPr>
            <a:spLocks noGrp="1"/>
          </p:cNvSpPr>
          <p:nvPr>
            <p:ph type="dt" sz="half" idx="10"/>
          </p:nvPr>
        </p:nvSpPr>
        <p:spPr/>
        <p:txBody>
          <a:bodyPr/>
          <a:lstStyle/>
          <a:p>
            <a:fld id="{47E6636E-D22C-481C-8786-B00E8BC0041A}" type="datetime1">
              <a:rPr lang="en-US" smtClean="0"/>
              <a:t>9/23/2020</a:t>
            </a:fld>
            <a:endParaRPr lang="en-US" dirty="0"/>
          </a:p>
        </p:txBody>
      </p:sp>
      <p:sp>
        <p:nvSpPr>
          <p:cNvPr id="3" name="Footer Placeholder 2">
            <a:extLst>
              <a:ext uri="{FF2B5EF4-FFF2-40B4-BE49-F238E27FC236}">
                <a16:creationId xmlns:a16="http://schemas.microsoft.com/office/drawing/2014/main" id="{0B948A36-4A83-468F-A968-7039C81F4E72}"/>
              </a:ext>
            </a:extLst>
          </p:cNvPr>
          <p:cNvSpPr>
            <a:spLocks noGrp="1"/>
          </p:cNvSpPr>
          <p:nvPr>
            <p:ph type="ftr" sz="quarter" idx="11"/>
          </p:nvPr>
        </p:nvSpPr>
        <p:spPr/>
        <p:txBody>
          <a:bodyPr/>
          <a:lstStyle/>
          <a:p>
            <a:r>
              <a:rPr lang="en-US" dirty="0"/>
              <a:t>©Copyright, 2020 The Relentless Catholic.  All Rights Reserved. </a:t>
            </a:r>
          </a:p>
        </p:txBody>
      </p:sp>
      <p:sp>
        <p:nvSpPr>
          <p:cNvPr id="4" name="Slide Number Placeholder 3">
            <a:extLst>
              <a:ext uri="{FF2B5EF4-FFF2-40B4-BE49-F238E27FC236}">
                <a16:creationId xmlns:a16="http://schemas.microsoft.com/office/drawing/2014/main" id="{8099FD08-35DA-4B33-83DB-AC263088B7A5}"/>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9309647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FC3E3-C1D5-4EFF-B7C3-3A4B099F9F3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04122CE-1298-4E2D-B58B-FA3F4BF920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310A8F9-34FD-4751-B787-6176287356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2DBAED9-02A2-4490-B847-BCB55520F1D1}"/>
              </a:ext>
            </a:extLst>
          </p:cNvPr>
          <p:cNvSpPr>
            <a:spLocks noGrp="1"/>
          </p:cNvSpPr>
          <p:nvPr>
            <p:ph type="dt" sz="half" idx="10"/>
          </p:nvPr>
        </p:nvSpPr>
        <p:spPr/>
        <p:txBody>
          <a:bodyPr/>
          <a:lstStyle/>
          <a:p>
            <a:fld id="{9F656A9C-3ED5-4C50-A870-3BFD94352ADF}" type="datetime1">
              <a:rPr lang="en-US" smtClean="0"/>
              <a:t>9/23/2020</a:t>
            </a:fld>
            <a:endParaRPr lang="en-US" dirty="0"/>
          </a:p>
        </p:txBody>
      </p:sp>
      <p:sp>
        <p:nvSpPr>
          <p:cNvPr id="6" name="Footer Placeholder 5">
            <a:extLst>
              <a:ext uri="{FF2B5EF4-FFF2-40B4-BE49-F238E27FC236}">
                <a16:creationId xmlns:a16="http://schemas.microsoft.com/office/drawing/2014/main" id="{4C3D4918-A716-41CC-8690-4A888DF6AE5C}"/>
              </a:ext>
            </a:extLst>
          </p:cNvPr>
          <p:cNvSpPr>
            <a:spLocks noGrp="1"/>
          </p:cNvSpPr>
          <p:nvPr>
            <p:ph type="ftr" sz="quarter" idx="11"/>
          </p:nvPr>
        </p:nvSpPr>
        <p:spPr/>
        <p:txBody>
          <a:bodyPr/>
          <a:lstStyle/>
          <a:p>
            <a:r>
              <a:rPr lang="en-US" dirty="0"/>
              <a:t>©Copyright, 2020 The Relentless Catholic.  All Rights Reserved. </a:t>
            </a:r>
          </a:p>
        </p:txBody>
      </p:sp>
      <p:sp>
        <p:nvSpPr>
          <p:cNvPr id="7" name="Slide Number Placeholder 6">
            <a:extLst>
              <a:ext uri="{FF2B5EF4-FFF2-40B4-BE49-F238E27FC236}">
                <a16:creationId xmlns:a16="http://schemas.microsoft.com/office/drawing/2014/main" id="{0390EDC4-AD6C-4F46-9B5A-3D78F091664E}"/>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27976285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CDBC4-033B-4587-A89D-F2B705CBD5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31DBB7-29DE-4FC3-BF66-7516A24F2F7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FF66FD24-1AAF-41C5-B452-36D9B2AE08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5CF39FF-8325-4CBD-85E7-E69C2B2C7E4F}"/>
              </a:ext>
            </a:extLst>
          </p:cNvPr>
          <p:cNvSpPr>
            <a:spLocks noGrp="1"/>
          </p:cNvSpPr>
          <p:nvPr>
            <p:ph type="dt" sz="half" idx="10"/>
          </p:nvPr>
        </p:nvSpPr>
        <p:spPr/>
        <p:txBody>
          <a:bodyPr/>
          <a:lstStyle/>
          <a:p>
            <a:fld id="{6E651BAC-544D-4A51-8E1D-2A686F9988D1}" type="datetime1">
              <a:rPr lang="en-US" smtClean="0"/>
              <a:t>9/23/2020</a:t>
            </a:fld>
            <a:endParaRPr lang="en-US" dirty="0"/>
          </a:p>
        </p:txBody>
      </p:sp>
      <p:sp>
        <p:nvSpPr>
          <p:cNvPr id="6" name="Footer Placeholder 5">
            <a:extLst>
              <a:ext uri="{FF2B5EF4-FFF2-40B4-BE49-F238E27FC236}">
                <a16:creationId xmlns:a16="http://schemas.microsoft.com/office/drawing/2014/main" id="{C5098447-C686-4659-B5B0-6AC66229826D}"/>
              </a:ext>
            </a:extLst>
          </p:cNvPr>
          <p:cNvSpPr>
            <a:spLocks noGrp="1"/>
          </p:cNvSpPr>
          <p:nvPr>
            <p:ph type="ftr" sz="quarter" idx="11"/>
          </p:nvPr>
        </p:nvSpPr>
        <p:spPr/>
        <p:txBody>
          <a:bodyPr/>
          <a:lstStyle/>
          <a:p>
            <a:r>
              <a:rPr lang="en-US" dirty="0"/>
              <a:t>©Copyright, 2020 The Relentless Catholic.  All Rights Reserved. </a:t>
            </a:r>
          </a:p>
        </p:txBody>
      </p:sp>
      <p:sp>
        <p:nvSpPr>
          <p:cNvPr id="7" name="Slide Number Placeholder 6">
            <a:extLst>
              <a:ext uri="{FF2B5EF4-FFF2-40B4-BE49-F238E27FC236}">
                <a16:creationId xmlns:a16="http://schemas.microsoft.com/office/drawing/2014/main" id="{949952D4-5B16-4D40-800B-A26144937661}"/>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19040434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55D5F-BE16-47C2-A96E-F94851FC880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CCCB038-2F69-4BA3-9F39-C8C4BF267A4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A7C4D87-FD3A-4717-85A3-29F9D7334B17}"/>
              </a:ext>
            </a:extLst>
          </p:cNvPr>
          <p:cNvSpPr>
            <a:spLocks noGrp="1"/>
          </p:cNvSpPr>
          <p:nvPr>
            <p:ph type="dt" sz="half" idx="10"/>
          </p:nvPr>
        </p:nvSpPr>
        <p:spPr/>
        <p:txBody>
          <a:bodyPr/>
          <a:lstStyle/>
          <a:p>
            <a:fld id="{B3945A47-EBCF-481A-9CD5-0358A8E34DE5}" type="datetime1">
              <a:rPr lang="en-US" smtClean="0"/>
              <a:t>9/23/2020</a:t>
            </a:fld>
            <a:endParaRPr lang="en-US" dirty="0"/>
          </a:p>
        </p:txBody>
      </p:sp>
      <p:sp>
        <p:nvSpPr>
          <p:cNvPr id="5" name="Footer Placeholder 4">
            <a:extLst>
              <a:ext uri="{FF2B5EF4-FFF2-40B4-BE49-F238E27FC236}">
                <a16:creationId xmlns:a16="http://schemas.microsoft.com/office/drawing/2014/main" id="{7F340DE2-4435-49CF-8D6B-E25039301EA1}"/>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5FD48C84-14EC-43F6-8A15-D08291AD3816}"/>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7912267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16696B4-A2AF-45F7-AD1A-141A01F0573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E1A9953-3230-4584-B5E2-E9E3792FC544}"/>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AF81F9-A964-499C-B811-B1D758073886}"/>
              </a:ext>
            </a:extLst>
          </p:cNvPr>
          <p:cNvSpPr>
            <a:spLocks noGrp="1"/>
          </p:cNvSpPr>
          <p:nvPr>
            <p:ph type="dt" sz="half" idx="10"/>
          </p:nvPr>
        </p:nvSpPr>
        <p:spPr/>
        <p:txBody>
          <a:bodyPr/>
          <a:lstStyle/>
          <a:p>
            <a:fld id="{9A9CB41D-FABF-4C84-B44E-BCDEB3E1EEDA}" type="datetime1">
              <a:rPr lang="en-US" smtClean="0"/>
              <a:t>9/23/2020</a:t>
            </a:fld>
            <a:endParaRPr lang="en-US" dirty="0"/>
          </a:p>
        </p:txBody>
      </p:sp>
      <p:sp>
        <p:nvSpPr>
          <p:cNvPr id="5" name="Footer Placeholder 4">
            <a:extLst>
              <a:ext uri="{FF2B5EF4-FFF2-40B4-BE49-F238E27FC236}">
                <a16:creationId xmlns:a16="http://schemas.microsoft.com/office/drawing/2014/main" id="{4AA10CE3-AC08-49E7-806E-31FA41F0E92F}"/>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472BAEDF-3FEE-46FD-86C9-9DA7C8A714B5}"/>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538238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28C2566-9B52-4481-9893-586AE684F8C3}" type="datetime1">
              <a:rPr lang="en-US" smtClean="0"/>
              <a:t>9/23/2020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8" name="Picture 7">
            <a:extLst>
              <a:ext uri="{FF2B5EF4-FFF2-40B4-BE49-F238E27FC236}">
                <a16:creationId xmlns:a16="http://schemas.microsoft.com/office/drawing/2014/main" id="{2B514533-E38A-44F1-A828-954DA5F94496}"/>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1458866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345ED0D-7195-4DF4-B133-E47D3FA605FE}" type="datetime1">
              <a:rPr lang="en-US" smtClean="0"/>
              <a:t>9/23/2020</a:t>
            </a:fld>
            <a:endParaRPr lang="en-US" dirty="0"/>
          </a:p>
        </p:txBody>
      </p:sp>
      <p:sp>
        <p:nvSpPr>
          <p:cNvPr id="6" name="Footer Placeholder 5"/>
          <p:cNvSpPr>
            <a:spLocks noGrp="1"/>
          </p:cNvSpPr>
          <p:nvPr>
            <p:ph type="ftr" sz="quarter" idx="11"/>
          </p:nvPr>
        </p:nvSpPr>
        <p:spPr/>
        <p:txBody>
          <a:bodyPr/>
          <a:lstStyle/>
          <a:p>
            <a:r>
              <a:rPr lang="en-US" dirty="0"/>
              <a:t>©Copyright, 2020 The Relentless Catholic.  All Rights Reserved. </a:t>
            </a:r>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247150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7102132-F49E-4B45-93FF-1C697328AF5B}" type="datetime1">
              <a:rPr lang="en-US" smtClean="0"/>
              <a:t>9/23/2020</a:t>
            </a:fld>
            <a:endParaRPr lang="en-US" dirty="0"/>
          </a:p>
        </p:txBody>
      </p:sp>
      <p:sp>
        <p:nvSpPr>
          <p:cNvPr id="8" name="Footer Placeholder 7"/>
          <p:cNvSpPr>
            <a:spLocks noGrp="1"/>
          </p:cNvSpPr>
          <p:nvPr>
            <p:ph type="ftr" sz="quarter" idx="11"/>
          </p:nvPr>
        </p:nvSpPr>
        <p:spPr/>
        <p:txBody>
          <a:bodyPr/>
          <a:lstStyle/>
          <a:p>
            <a:r>
              <a:rPr lang="en-US" dirty="0"/>
              <a:t>©Copyright, 2020 The Relentless Catholic.  All Rights Reserved. </a:t>
            </a:r>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31964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49C0894-A390-4AAF-B875-2326FE719FE9}" type="datetime1">
              <a:rPr lang="en-US" smtClean="0"/>
              <a:t>9/23/2020</a:t>
            </a:fld>
            <a:endParaRPr lang="en-US" dirty="0"/>
          </a:p>
        </p:txBody>
      </p:sp>
      <p:sp>
        <p:nvSpPr>
          <p:cNvPr id="4" name="Footer Placeholder 3"/>
          <p:cNvSpPr>
            <a:spLocks noGrp="1"/>
          </p:cNvSpPr>
          <p:nvPr>
            <p:ph type="ftr" sz="quarter" idx="11"/>
          </p:nvPr>
        </p:nvSpPr>
        <p:spPr/>
        <p:txBody>
          <a:bodyPr/>
          <a:lstStyle/>
          <a:p>
            <a:r>
              <a:rPr lang="en-US" dirty="0"/>
              <a:t>©Copyright, 2020 The Relentless Catholic.  All Rights Reserved. </a:t>
            </a:r>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52605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1D82B-F8E7-4183-ADBC-BF801A1E8FA4}" type="datetime1">
              <a:rPr lang="en-US" smtClean="0"/>
              <a:t>9/23/2020</a:t>
            </a:fld>
            <a:endParaRPr lang="en-US" dirty="0"/>
          </a:p>
        </p:txBody>
      </p:sp>
      <p:sp>
        <p:nvSpPr>
          <p:cNvPr id="3" name="Footer Placeholder 2"/>
          <p:cNvSpPr>
            <a:spLocks noGrp="1"/>
          </p:cNvSpPr>
          <p:nvPr>
            <p:ph type="ftr" sz="quarter" idx="11"/>
          </p:nvPr>
        </p:nvSpPr>
        <p:spPr/>
        <p:txBody>
          <a:bodyPr/>
          <a:lstStyle/>
          <a:p>
            <a:r>
              <a:rPr lang="en-US" dirty="0"/>
              <a:t>©Copyright, 2020 The Relentless Catholic.  All Rights Reserved. </a:t>
            </a:r>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98574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862AEA3-4540-4F42-B07E-A2B3154FBABF}" type="datetime1">
              <a:rPr lang="en-US" smtClean="0"/>
              <a:t>9/23/2020</a:t>
            </a:fld>
            <a:endParaRPr lang="en-US" dirty="0"/>
          </a:p>
        </p:txBody>
      </p:sp>
      <p:sp>
        <p:nvSpPr>
          <p:cNvPr id="6" name="Footer Placeholder 5"/>
          <p:cNvSpPr>
            <a:spLocks noGrp="1"/>
          </p:cNvSpPr>
          <p:nvPr>
            <p:ph type="ftr" sz="quarter" idx="11"/>
          </p:nvPr>
        </p:nvSpPr>
        <p:spPr/>
        <p:txBody>
          <a:bodyPr/>
          <a:lstStyle/>
          <a:p>
            <a:r>
              <a:rPr lang="en-US" dirty="0"/>
              <a:t>©Copyright, 2020 The Relentless Catholic.  All Rights Reserved. </a:t>
            </a:r>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296481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dirty="0"/>
              <a:t>©Copyright, 2020 The Relentless Catholic.  All Rights Reserved. </a:t>
            </a:r>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5" name="Date Placeholder 4"/>
          <p:cNvSpPr>
            <a:spLocks noGrp="1"/>
          </p:cNvSpPr>
          <p:nvPr>
            <p:ph type="dt" sz="half" idx="10"/>
          </p:nvPr>
        </p:nvSpPr>
        <p:spPr/>
        <p:txBody>
          <a:bodyPr/>
          <a:lstStyle/>
          <a:p>
            <a:fld id="{FBC13823-C269-412D-97D5-3F3E7185F081}" type="datetime1">
              <a:rPr lang="en-US" smtClean="0"/>
              <a:t>9/23/2020</a:t>
            </a:fld>
            <a:endParaRPr lang="en-US" dirty="0"/>
          </a:p>
        </p:txBody>
      </p:sp>
    </p:spTree>
    <p:extLst>
      <p:ext uri="{BB962C8B-B14F-4D97-AF65-F5344CB8AC3E}">
        <p14:creationId xmlns:p14="http://schemas.microsoft.com/office/powerpoint/2010/main" val="2997730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AB15C16-5C33-46AA-8DFA-EFFE6AC55B50}" type="datetime1">
              <a:rPr lang="en-US" smtClean="0"/>
              <a:t>9/23/2020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a:t>©Copyright, 2020 The Relentless Catholic.  All Rights Reserved. </a:t>
            </a: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DD1FE557-9C4A-49F5-A28C-336FB7687934}"/>
              </a:ext>
            </a:extLst>
          </p:cNvPr>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61883700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hf hd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D5F416A-7193-4973-9640-79F23E17DF1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F066140-00EF-4E71-86FC-A87752BF0DF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C31764-4095-4817-862C-DF7026EBC6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8FED9C-B1B9-4BE2-9B23-45ECA4305E6F}" type="datetime1">
              <a:rPr lang="en-US" smtClean="0"/>
              <a:t>9/23/2020</a:t>
            </a:fld>
            <a:endParaRPr lang="en-US" dirty="0"/>
          </a:p>
        </p:txBody>
      </p:sp>
      <p:sp>
        <p:nvSpPr>
          <p:cNvPr id="5" name="Footer Placeholder 4">
            <a:extLst>
              <a:ext uri="{FF2B5EF4-FFF2-40B4-BE49-F238E27FC236}">
                <a16:creationId xmlns:a16="http://schemas.microsoft.com/office/drawing/2014/main" id="{28D6CD2E-4812-420D-909E-9199311B29B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ACFCBF71-B5E8-4A78-BEF5-40E041E49E8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BA7573-40C3-4DF2-A5DC-B15ED3BA325D}" type="slidenum">
              <a:rPr lang="en-US" smtClean="0"/>
              <a:t>‹#›</a:t>
            </a:fld>
            <a:endParaRPr lang="en-US" dirty="0"/>
          </a:p>
        </p:txBody>
      </p:sp>
    </p:spTree>
    <p:extLst>
      <p:ext uri="{BB962C8B-B14F-4D97-AF65-F5344CB8AC3E}">
        <p14:creationId xmlns:p14="http://schemas.microsoft.com/office/powerpoint/2010/main" val="2431869000"/>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57DB82-659B-415E-AA97-3A405D2B1D4D}"/>
              </a:ext>
            </a:extLst>
          </p:cNvPr>
          <p:cNvSpPr>
            <a:spLocks noGrp="1"/>
          </p:cNvSpPr>
          <p:nvPr>
            <p:ph type="ctrTitle"/>
          </p:nvPr>
        </p:nvSpPr>
        <p:spPr/>
        <p:txBody>
          <a:bodyPr/>
          <a:lstStyle/>
          <a:p>
            <a:r>
              <a:rPr lang="en-US" dirty="0"/>
              <a:t>The Bible and the Sacraments </a:t>
            </a:r>
          </a:p>
        </p:txBody>
      </p:sp>
      <p:sp>
        <p:nvSpPr>
          <p:cNvPr id="3" name="Subtitle 2">
            <a:extLst>
              <a:ext uri="{FF2B5EF4-FFF2-40B4-BE49-F238E27FC236}">
                <a16:creationId xmlns:a16="http://schemas.microsoft.com/office/drawing/2014/main" id="{6AF8EF5D-9D1B-46AF-B280-885976026A11}"/>
              </a:ext>
            </a:extLst>
          </p:cNvPr>
          <p:cNvSpPr>
            <a:spLocks noGrp="1"/>
          </p:cNvSpPr>
          <p:nvPr>
            <p:ph type="subTitle" idx="1"/>
          </p:nvPr>
        </p:nvSpPr>
        <p:spPr/>
        <p:txBody>
          <a:bodyPr>
            <a:normAutofit/>
          </a:bodyPr>
          <a:lstStyle/>
          <a:p>
            <a:r>
              <a:rPr lang="en-US" sz="2400" dirty="0"/>
              <a:t>Lesson 2 – The Ritual of the Family</a:t>
            </a:r>
          </a:p>
        </p:txBody>
      </p:sp>
      <p:sp>
        <p:nvSpPr>
          <p:cNvPr id="4" name="Footer Placeholder 3">
            <a:extLst>
              <a:ext uri="{FF2B5EF4-FFF2-40B4-BE49-F238E27FC236}">
                <a16:creationId xmlns:a16="http://schemas.microsoft.com/office/drawing/2014/main" id="{ADFB972D-68FF-4256-A577-1E9CB46ED98F}"/>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FD1727C8-6A77-4341-AEA5-5810AE1479B6}"/>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17101837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35D52-58BB-442F-B7FD-84A86A5898E8}"/>
              </a:ext>
            </a:extLst>
          </p:cNvPr>
          <p:cNvSpPr>
            <a:spLocks noGrp="1"/>
          </p:cNvSpPr>
          <p:nvPr>
            <p:ph type="title"/>
          </p:nvPr>
        </p:nvSpPr>
        <p:spPr/>
        <p:txBody>
          <a:bodyPr/>
          <a:lstStyle/>
          <a:p>
            <a:r>
              <a:rPr lang="en-US" dirty="0"/>
              <a:t>Opening Prayer</a:t>
            </a:r>
          </a:p>
        </p:txBody>
      </p:sp>
      <p:sp>
        <p:nvSpPr>
          <p:cNvPr id="3" name="Content Placeholder 2">
            <a:extLst>
              <a:ext uri="{FF2B5EF4-FFF2-40B4-BE49-F238E27FC236}">
                <a16:creationId xmlns:a16="http://schemas.microsoft.com/office/drawing/2014/main" id="{34B59780-EF8F-4EE2-8F9E-C062791E9E37}"/>
              </a:ext>
            </a:extLst>
          </p:cNvPr>
          <p:cNvSpPr>
            <a:spLocks noGrp="1"/>
          </p:cNvSpPr>
          <p:nvPr>
            <p:ph idx="1"/>
          </p:nvPr>
        </p:nvSpPr>
        <p:spPr/>
        <p:txBody>
          <a:bodyPr>
            <a:normAutofit fontScale="92500" lnSpcReduction="10000"/>
          </a:bodyPr>
          <a:lstStyle/>
          <a:p>
            <a:pPr marL="0" indent="0">
              <a:buNone/>
            </a:pPr>
            <a:r>
              <a:rPr lang="en-US" sz="1800" dirty="0"/>
              <a:t>Loving Father, we gather here once more to dive deeper into the mysteries of the sacraments and see more clearly your plan for our salvation.  We ask for the light of the Holy Spirit, the giver of life, to assist us in all that we do.  All this we pray in the words you Son taught us.</a:t>
            </a:r>
          </a:p>
          <a:p>
            <a:pPr marL="0" indent="0">
              <a:buNone/>
            </a:pPr>
            <a:r>
              <a:rPr lang="en-US" dirty="0"/>
              <a:t>Our Father who art in heaven, </a:t>
            </a:r>
            <a:br>
              <a:rPr lang="en-US" dirty="0"/>
            </a:br>
            <a:r>
              <a:rPr lang="en-US" dirty="0"/>
              <a:t>hallowed be thy name. </a:t>
            </a:r>
            <a:br>
              <a:rPr lang="en-US" dirty="0"/>
            </a:br>
            <a:r>
              <a:rPr lang="en-US" dirty="0"/>
              <a:t>Thy kingdom come, </a:t>
            </a:r>
            <a:br>
              <a:rPr lang="en-US" dirty="0"/>
            </a:br>
            <a:r>
              <a:rPr lang="en-US" dirty="0"/>
              <a:t>Thy will be done </a:t>
            </a:r>
            <a:br>
              <a:rPr lang="en-US" dirty="0"/>
            </a:br>
            <a:r>
              <a:rPr lang="en-US" dirty="0"/>
              <a:t>on earth, as it is in heaven. </a:t>
            </a:r>
            <a:br>
              <a:rPr lang="en-US" dirty="0"/>
            </a:br>
            <a:r>
              <a:rPr lang="en-US" dirty="0"/>
              <a:t>Give us this day our daily bread, </a:t>
            </a:r>
            <a:br>
              <a:rPr lang="en-US" dirty="0"/>
            </a:br>
            <a:r>
              <a:rPr lang="en-US" dirty="0"/>
              <a:t>and forgive us our trespasses, </a:t>
            </a:r>
            <a:br>
              <a:rPr lang="en-US" dirty="0"/>
            </a:br>
            <a:r>
              <a:rPr lang="en-US" dirty="0"/>
              <a:t>as we forgive those who trespass against us, </a:t>
            </a:r>
            <a:br>
              <a:rPr lang="en-US" dirty="0"/>
            </a:br>
            <a:r>
              <a:rPr lang="en-US" dirty="0"/>
              <a:t>and lead us not into temptation, </a:t>
            </a:r>
            <a:br>
              <a:rPr lang="en-US" dirty="0"/>
            </a:br>
            <a:r>
              <a:rPr lang="en-US" dirty="0"/>
              <a:t>but deliver us from evil.</a:t>
            </a:r>
            <a:br>
              <a:rPr lang="en-US" dirty="0"/>
            </a:br>
            <a:r>
              <a:rPr lang="en-US" dirty="0"/>
              <a:t>Amen.</a:t>
            </a:r>
          </a:p>
        </p:txBody>
      </p:sp>
      <p:sp>
        <p:nvSpPr>
          <p:cNvPr id="4" name="Footer Placeholder 3">
            <a:extLst>
              <a:ext uri="{FF2B5EF4-FFF2-40B4-BE49-F238E27FC236}">
                <a16:creationId xmlns:a16="http://schemas.microsoft.com/office/drawing/2014/main" id="{D75749E3-FBD6-4B8A-8627-6E5F2E952219}"/>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8369E575-896F-49AE-ACCB-AAFBA5FFDA36}"/>
              </a:ext>
            </a:extLst>
          </p:cNvPr>
          <p:cNvSpPr>
            <a:spLocks noGrp="1"/>
          </p:cNvSpPr>
          <p:nvPr>
            <p:ph type="sldNum" sz="quarter" idx="12"/>
          </p:nvPr>
        </p:nvSpPr>
        <p:spPr/>
        <p:txBody>
          <a:bodyPr/>
          <a:lstStyle/>
          <a:p>
            <a:fld id="{519954A3-9DFD-4C44-94BA-B95130A3BA1C}" type="slidenum">
              <a:rPr lang="en-US" smtClean="0"/>
              <a:t>2</a:t>
            </a:fld>
            <a:endParaRPr lang="en-US" dirty="0"/>
          </a:p>
        </p:txBody>
      </p:sp>
    </p:spTree>
    <p:extLst>
      <p:ext uri="{BB962C8B-B14F-4D97-AF65-F5344CB8AC3E}">
        <p14:creationId xmlns:p14="http://schemas.microsoft.com/office/powerpoint/2010/main" val="34204648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F2C3B-E7E0-4297-90C9-375E0F9B160E}"/>
              </a:ext>
            </a:extLst>
          </p:cNvPr>
          <p:cNvSpPr>
            <a:spLocks noGrp="1"/>
          </p:cNvSpPr>
          <p:nvPr>
            <p:ph type="title"/>
          </p:nvPr>
        </p:nvSpPr>
        <p:spPr/>
        <p:txBody>
          <a:bodyPr/>
          <a:lstStyle/>
          <a:p>
            <a:r>
              <a:rPr lang="en-US" dirty="0"/>
              <a:t>Things Left Open from Last Week</a:t>
            </a:r>
          </a:p>
        </p:txBody>
      </p:sp>
      <p:sp>
        <p:nvSpPr>
          <p:cNvPr id="3" name="Content Placeholder 2">
            <a:extLst>
              <a:ext uri="{FF2B5EF4-FFF2-40B4-BE49-F238E27FC236}">
                <a16:creationId xmlns:a16="http://schemas.microsoft.com/office/drawing/2014/main" id="{6CB6FAEA-7B80-4A40-A8A3-B85F0FD38287}"/>
              </a:ext>
            </a:extLst>
          </p:cNvPr>
          <p:cNvSpPr>
            <a:spLocks noGrp="1"/>
          </p:cNvSpPr>
          <p:nvPr>
            <p:ph idx="1"/>
          </p:nvPr>
        </p:nvSpPr>
        <p:spPr/>
        <p:txBody>
          <a:bodyPr>
            <a:normAutofit lnSpcReduction="10000"/>
          </a:bodyPr>
          <a:lstStyle/>
          <a:p>
            <a:r>
              <a:rPr lang="en-US" dirty="0"/>
              <a:t>I do not expect that we will be going back on campus before November, if then.  I will take a poll of how the class would like to proceed if and when we are cleared to go back.</a:t>
            </a:r>
          </a:p>
          <a:p>
            <a:r>
              <a:rPr lang="en-US" dirty="0"/>
              <a:t>It is my understanding that, if you purchased the participants guide from St. Paul, you have access to the videos on-line for four months.  Go to you order and there is a link.</a:t>
            </a:r>
          </a:p>
          <a:p>
            <a:r>
              <a:rPr lang="en-US" dirty="0"/>
              <a:t>We are going to see if Patti running the video from the website will make it less jumpy.</a:t>
            </a:r>
          </a:p>
          <a:p>
            <a:r>
              <a:rPr lang="en-US" dirty="0"/>
              <a:t>After some discussion, it was decided that I could not record the session with the video because of copyright laws. </a:t>
            </a:r>
          </a:p>
          <a:p>
            <a:r>
              <a:rPr lang="en-US" dirty="0"/>
              <a:t>On Monday, I posted the slides. Sign up on my site and you will receive an email when I post.</a:t>
            </a:r>
          </a:p>
        </p:txBody>
      </p:sp>
      <p:sp>
        <p:nvSpPr>
          <p:cNvPr id="4" name="Footer Placeholder 3">
            <a:extLst>
              <a:ext uri="{FF2B5EF4-FFF2-40B4-BE49-F238E27FC236}">
                <a16:creationId xmlns:a16="http://schemas.microsoft.com/office/drawing/2014/main" id="{CFDDBA16-A5A2-4463-81AD-738EAD36A09E}"/>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8522E155-7F83-4BA3-B925-C268C45FC5E1}"/>
              </a:ext>
            </a:extLst>
          </p:cNvPr>
          <p:cNvSpPr>
            <a:spLocks noGrp="1"/>
          </p:cNvSpPr>
          <p:nvPr>
            <p:ph type="sldNum" sz="quarter" idx="12"/>
          </p:nvPr>
        </p:nvSpPr>
        <p:spPr/>
        <p:txBody>
          <a:bodyPr/>
          <a:lstStyle/>
          <a:p>
            <a:fld id="{519954A3-9DFD-4C44-94BA-B95130A3BA1C}" type="slidenum">
              <a:rPr lang="en-US" smtClean="0"/>
              <a:t>3</a:t>
            </a:fld>
            <a:endParaRPr lang="en-US" dirty="0"/>
          </a:p>
        </p:txBody>
      </p:sp>
    </p:spTree>
    <p:extLst>
      <p:ext uri="{BB962C8B-B14F-4D97-AF65-F5344CB8AC3E}">
        <p14:creationId xmlns:p14="http://schemas.microsoft.com/office/powerpoint/2010/main" val="15849537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AEE9A-FC93-4DC3-8045-C9B684554C34}"/>
              </a:ext>
            </a:extLst>
          </p:cNvPr>
          <p:cNvSpPr>
            <a:spLocks noGrp="1"/>
          </p:cNvSpPr>
          <p:nvPr>
            <p:ph type="title"/>
          </p:nvPr>
        </p:nvSpPr>
        <p:spPr/>
        <p:txBody>
          <a:bodyPr/>
          <a:lstStyle/>
          <a:p>
            <a:r>
              <a:rPr lang="en-US" dirty="0"/>
              <a:t>Last Week’s Lesson</a:t>
            </a:r>
          </a:p>
        </p:txBody>
      </p:sp>
      <p:sp>
        <p:nvSpPr>
          <p:cNvPr id="3" name="Content Placeholder 2">
            <a:extLst>
              <a:ext uri="{FF2B5EF4-FFF2-40B4-BE49-F238E27FC236}">
                <a16:creationId xmlns:a16="http://schemas.microsoft.com/office/drawing/2014/main" id="{2983763F-6D91-4159-9416-874B19D9F276}"/>
              </a:ext>
            </a:extLst>
          </p:cNvPr>
          <p:cNvSpPr>
            <a:spLocks noGrp="1"/>
          </p:cNvSpPr>
          <p:nvPr>
            <p:ph idx="1"/>
          </p:nvPr>
        </p:nvSpPr>
        <p:spPr/>
        <p:txBody>
          <a:bodyPr/>
          <a:lstStyle/>
          <a:p>
            <a:r>
              <a:rPr lang="en-US" dirty="0"/>
              <a:t>The Son became human so that he could reconcile humans to God!</a:t>
            </a:r>
          </a:p>
          <a:p>
            <a:r>
              <a:rPr lang="en-US" dirty="0"/>
              <a:t>Because we are human, God approaches us in a way that we can understand, through our senses.  He employs natural things (water, oil, etc.) to convey supernatural benefits (grace).</a:t>
            </a:r>
          </a:p>
          <a:p>
            <a:r>
              <a:rPr lang="en-US" dirty="0"/>
              <a:t>While man’s signs point to something, God’s signs point to and CAUSE something! </a:t>
            </a:r>
          </a:p>
          <a:p>
            <a:r>
              <a:rPr lang="en-US" dirty="0"/>
              <a:t>The Old Testament “sacraments” did not convey grace.  They foreshadowed the efficacious “Sacraments” of the New Testament (typology).</a:t>
            </a:r>
          </a:p>
          <a:p>
            <a:r>
              <a:rPr lang="en-US" dirty="0"/>
              <a:t>We will see in my closing remarks God has had a plan from the beginning.  He is immutable (unchanging).</a:t>
            </a:r>
          </a:p>
          <a:p>
            <a:endParaRPr lang="en-US" dirty="0"/>
          </a:p>
          <a:p>
            <a:endParaRPr lang="en-US" dirty="0"/>
          </a:p>
        </p:txBody>
      </p:sp>
      <p:sp>
        <p:nvSpPr>
          <p:cNvPr id="4" name="Footer Placeholder 3">
            <a:extLst>
              <a:ext uri="{FF2B5EF4-FFF2-40B4-BE49-F238E27FC236}">
                <a16:creationId xmlns:a16="http://schemas.microsoft.com/office/drawing/2014/main" id="{88D10F81-9FD3-48EE-A83F-DF9E1BD370D0}"/>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60F11739-38B0-4814-86CD-8C00B1093901}"/>
              </a:ext>
            </a:extLst>
          </p:cNvPr>
          <p:cNvSpPr>
            <a:spLocks noGrp="1"/>
          </p:cNvSpPr>
          <p:nvPr>
            <p:ph type="sldNum" sz="quarter" idx="12"/>
          </p:nvPr>
        </p:nvSpPr>
        <p:spPr/>
        <p:txBody>
          <a:bodyPr/>
          <a:lstStyle/>
          <a:p>
            <a:fld id="{519954A3-9DFD-4C44-94BA-B95130A3BA1C}" type="slidenum">
              <a:rPr lang="en-US" smtClean="0"/>
              <a:t>4</a:t>
            </a:fld>
            <a:endParaRPr lang="en-US" dirty="0"/>
          </a:p>
        </p:txBody>
      </p:sp>
    </p:spTree>
    <p:extLst>
      <p:ext uri="{BB962C8B-B14F-4D97-AF65-F5344CB8AC3E}">
        <p14:creationId xmlns:p14="http://schemas.microsoft.com/office/powerpoint/2010/main" val="27281516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040538-2470-4EE3-9670-00B43CD34EAC}"/>
              </a:ext>
            </a:extLst>
          </p:cNvPr>
          <p:cNvSpPr>
            <a:spLocks noGrp="1"/>
          </p:cNvSpPr>
          <p:nvPr>
            <p:ph type="title"/>
          </p:nvPr>
        </p:nvSpPr>
        <p:spPr/>
        <p:txBody>
          <a:bodyPr/>
          <a:lstStyle/>
          <a:p>
            <a:r>
              <a:rPr lang="en-US" dirty="0"/>
              <a:t>Introduction to Tonight’s Video</a:t>
            </a:r>
          </a:p>
        </p:txBody>
      </p:sp>
      <p:sp>
        <p:nvSpPr>
          <p:cNvPr id="3" name="Content Placeholder 2">
            <a:extLst>
              <a:ext uri="{FF2B5EF4-FFF2-40B4-BE49-F238E27FC236}">
                <a16:creationId xmlns:a16="http://schemas.microsoft.com/office/drawing/2014/main" id="{5C138B58-8F09-4F68-BC0A-ECE6D091292E}"/>
              </a:ext>
            </a:extLst>
          </p:cNvPr>
          <p:cNvSpPr>
            <a:spLocks noGrp="1"/>
          </p:cNvSpPr>
          <p:nvPr>
            <p:ph idx="1"/>
          </p:nvPr>
        </p:nvSpPr>
        <p:spPr/>
        <p:txBody>
          <a:bodyPr>
            <a:normAutofit/>
          </a:bodyPr>
          <a:lstStyle/>
          <a:p>
            <a:r>
              <a:rPr lang="en-US" sz="2400" dirty="0"/>
              <a:t>How we literally become children of God</a:t>
            </a:r>
          </a:p>
          <a:p>
            <a:r>
              <a:rPr lang="en-US" sz="2400" dirty="0"/>
              <a:t>The movement from visible to invisible</a:t>
            </a:r>
          </a:p>
          <a:p>
            <a:r>
              <a:rPr lang="en-US" sz="2400" dirty="0"/>
              <a:t>What it means to say that Word leads to sacrament</a:t>
            </a:r>
          </a:p>
          <a:p>
            <a:r>
              <a:rPr lang="en-US" sz="2400" dirty="0"/>
              <a:t>The intimate relationship between liturgy and the sacraments</a:t>
            </a:r>
          </a:p>
          <a:p>
            <a:r>
              <a:rPr lang="en-US" sz="2400" dirty="0"/>
              <a:t>The crucial role of covenants</a:t>
            </a:r>
          </a:p>
          <a:p>
            <a:r>
              <a:rPr lang="en-US" sz="2400" dirty="0"/>
              <a:t>Why the sacraments are sacred covenant oaths</a:t>
            </a:r>
          </a:p>
          <a:p>
            <a:endParaRPr lang="en-US" dirty="0"/>
          </a:p>
        </p:txBody>
      </p:sp>
      <p:sp>
        <p:nvSpPr>
          <p:cNvPr id="4" name="Footer Placeholder 3">
            <a:extLst>
              <a:ext uri="{FF2B5EF4-FFF2-40B4-BE49-F238E27FC236}">
                <a16:creationId xmlns:a16="http://schemas.microsoft.com/office/drawing/2014/main" id="{9145906B-87DA-4112-A68F-EAD2CCC18253}"/>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AFE23D01-4400-4546-B240-B5B298502F4D}"/>
              </a:ext>
            </a:extLst>
          </p:cNvPr>
          <p:cNvSpPr>
            <a:spLocks noGrp="1"/>
          </p:cNvSpPr>
          <p:nvPr>
            <p:ph type="sldNum" sz="quarter" idx="12"/>
          </p:nvPr>
        </p:nvSpPr>
        <p:spPr/>
        <p:txBody>
          <a:bodyPr/>
          <a:lstStyle/>
          <a:p>
            <a:fld id="{519954A3-9DFD-4C44-94BA-B95130A3BA1C}" type="slidenum">
              <a:rPr lang="en-US" smtClean="0"/>
              <a:t>5</a:t>
            </a:fld>
            <a:endParaRPr lang="en-US" dirty="0"/>
          </a:p>
        </p:txBody>
      </p:sp>
    </p:spTree>
    <p:extLst>
      <p:ext uri="{BB962C8B-B14F-4D97-AF65-F5344CB8AC3E}">
        <p14:creationId xmlns:p14="http://schemas.microsoft.com/office/powerpoint/2010/main" val="23746164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0E5F60-37DF-4B9F-9A4A-5216B224323E}"/>
              </a:ext>
            </a:extLst>
          </p:cNvPr>
          <p:cNvSpPr>
            <a:spLocks noGrp="1"/>
          </p:cNvSpPr>
          <p:nvPr>
            <p:ph type="title"/>
          </p:nvPr>
        </p:nvSpPr>
        <p:spPr/>
        <p:txBody>
          <a:bodyPr/>
          <a:lstStyle/>
          <a:p>
            <a:r>
              <a:rPr lang="en-US" dirty="0"/>
              <a:t>Thoughts from the Review or Discussion Questions? </a:t>
            </a:r>
          </a:p>
        </p:txBody>
      </p:sp>
      <p:sp>
        <p:nvSpPr>
          <p:cNvPr id="3" name="Text Placeholder 2">
            <a:extLst>
              <a:ext uri="{FF2B5EF4-FFF2-40B4-BE49-F238E27FC236}">
                <a16:creationId xmlns:a16="http://schemas.microsoft.com/office/drawing/2014/main" id="{C3CD0D79-4060-47CC-85E5-05660F4E24B5}"/>
              </a:ext>
            </a:extLst>
          </p:cNvPr>
          <p:cNvSpPr>
            <a:spLocks noGrp="1"/>
          </p:cNvSpPr>
          <p:nvPr>
            <p:ph type="body" idx="1"/>
          </p:nvPr>
        </p:nvSpPr>
        <p:spPr/>
        <p:txBody>
          <a:bodyPr/>
          <a:lstStyle/>
          <a:p>
            <a:endParaRPr lang="en-US"/>
          </a:p>
        </p:txBody>
      </p:sp>
      <p:sp>
        <p:nvSpPr>
          <p:cNvPr id="4" name="Footer Placeholder 3">
            <a:extLst>
              <a:ext uri="{FF2B5EF4-FFF2-40B4-BE49-F238E27FC236}">
                <a16:creationId xmlns:a16="http://schemas.microsoft.com/office/drawing/2014/main" id="{4A761014-32DF-4547-B3C6-C7D09AFFF417}"/>
              </a:ext>
            </a:extLst>
          </p:cNvPr>
          <p:cNvSpPr>
            <a:spLocks noGrp="1"/>
          </p:cNvSpPr>
          <p:nvPr>
            <p:ph type="ftr" sz="quarter" idx="11"/>
          </p:nvPr>
        </p:nvSpPr>
        <p:spPr/>
        <p:txBody>
          <a:bodyPr/>
          <a:lstStyle/>
          <a:p>
            <a:r>
              <a:rPr lang="en-US"/>
              <a:t>©Copyright, 2020 The Relentless Catholic.  All Rights Reserved. </a:t>
            </a:r>
            <a:endParaRPr lang="en-US" dirty="0"/>
          </a:p>
        </p:txBody>
      </p:sp>
      <p:sp>
        <p:nvSpPr>
          <p:cNvPr id="5" name="Slide Number Placeholder 4">
            <a:extLst>
              <a:ext uri="{FF2B5EF4-FFF2-40B4-BE49-F238E27FC236}">
                <a16:creationId xmlns:a16="http://schemas.microsoft.com/office/drawing/2014/main" id="{5C893FE9-6487-4039-A04D-33441555970A}"/>
              </a:ext>
            </a:extLst>
          </p:cNvPr>
          <p:cNvSpPr>
            <a:spLocks noGrp="1"/>
          </p:cNvSpPr>
          <p:nvPr>
            <p:ph type="sldNum" sz="quarter" idx="12"/>
          </p:nvPr>
        </p:nvSpPr>
        <p:spPr/>
        <p:txBody>
          <a:bodyPr/>
          <a:lstStyle/>
          <a:p>
            <a:fld id="{D57F1E4F-1CFF-5643-939E-217C01CDF565}" type="slidenum">
              <a:rPr lang="en-US" smtClean="0"/>
              <a:pPr/>
              <a:t>6</a:t>
            </a:fld>
            <a:endParaRPr lang="en-US" dirty="0"/>
          </a:p>
        </p:txBody>
      </p:sp>
    </p:spTree>
    <p:extLst>
      <p:ext uri="{BB962C8B-B14F-4D97-AF65-F5344CB8AC3E}">
        <p14:creationId xmlns:p14="http://schemas.microsoft.com/office/powerpoint/2010/main" val="5760178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86537562-8B9C-4BA4-953B-22DE3F1E119B}"/>
              </a:ext>
            </a:extLst>
          </p:cNvPr>
          <p:cNvSpPr>
            <a:spLocks noGrp="1"/>
          </p:cNvSpPr>
          <p:nvPr>
            <p:ph type="ftr" sz="quarter" idx="11"/>
          </p:nvPr>
        </p:nvSpPr>
        <p:spPr/>
        <p:txBody>
          <a:bodyPr/>
          <a:lstStyle/>
          <a:p>
            <a:r>
              <a:rPr lang="en-US" dirty="0"/>
              <a:t>Used with permission from the author</a:t>
            </a:r>
          </a:p>
        </p:txBody>
      </p:sp>
      <p:sp>
        <p:nvSpPr>
          <p:cNvPr id="3" name="Slide Number Placeholder 2">
            <a:extLst>
              <a:ext uri="{FF2B5EF4-FFF2-40B4-BE49-F238E27FC236}">
                <a16:creationId xmlns:a16="http://schemas.microsoft.com/office/drawing/2014/main" id="{62E44690-2939-4565-8232-CB28A3BAFB4E}"/>
              </a:ext>
            </a:extLst>
          </p:cNvPr>
          <p:cNvSpPr>
            <a:spLocks noGrp="1"/>
          </p:cNvSpPr>
          <p:nvPr>
            <p:ph type="sldNum" sz="quarter" idx="12"/>
          </p:nvPr>
        </p:nvSpPr>
        <p:spPr/>
        <p:txBody>
          <a:bodyPr/>
          <a:lstStyle/>
          <a:p>
            <a:fld id="{D57F1E4F-1CFF-5643-939E-217C01CDF565}" type="slidenum">
              <a:rPr lang="en-US" smtClean="0"/>
              <a:pPr/>
              <a:t>7</a:t>
            </a:fld>
            <a:endParaRPr lang="en-US" dirty="0"/>
          </a:p>
        </p:txBody>
      </p:sp>
      <p:pic>
        <p:nvPicPr>
          <p:cNvPr id="4" name="Picture 3" descr="01.b. Seven Covenant Diagram.pdf">
            <a:extLst>
              <a:ext uri="{FF2B5EF4-FFF2-40B4-BE49-F238E27FC236}">
                <a16:creationId xmlns:a16="http://schemas.microsoft.com/office/drawing/2014/main" id="{78A86A7C-DEAA-4649-8E1B-E1DE8C10EBAD}"/>
              </a:ext>
            </a:extLst>
          </p:cNvPr>
          <p:cNvPicPr/>
          <p:nvPr/>
        </p:nvPicPr>
        <p:blipFill rotWithShape="1">
          <a:blip r:embed="rId2">
            <a:extLst>
              <a:ext uri="{28A0092B-C50C-407E-A947-70E740481C1C}">
                <a14:useLocalDpi xmlns:a14="http://schemas.microsoft.com/office/drawing/2010/main" val="0"/>
              </a:ext>
            </a:extLst>
          </a:blip>
          <a:srcRect l="1552" t="6169"/>
          <a:stretch/>
        </p:blipFill>
        <p:spPr>
          <a:xfrm>
            <a:off x="333236" y="321815"/>
            <a:ext cx="9023199" cy="5811640"/>
          </a:xfrm>
          <a:prstGeom prst="rect">
            <a:avLst/>
          </a:prstGeom>
        </p:spPr>
      </p:pic>
    </p:spTree>
    <p:extLst>
      <p:ext uri="{BB962C8B-B14F-4D97-AF65-F5344CB8AC3E}">
        <p14:creationId xmlns:p14="http://schemas.microsoft.com/office/powerpoint/2010/main" val="6453308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5657C-1662-430A-9701-615FFA8DAF69}"/>
              </a:ext>
            </a:extLst>
          </p:cNvPr>
          <p:cNvSpPr>
            <a:spLocks noGrp="1"/>
          </p:cNvSpPr>
          <p:nvPr>
            <p:ph type="title"/>
          </p:nvPr>
        </p:nvSpPr>
        <p:spPr/>
        <p:txBody>
          <a:bodyPr/>
          <a:lstStyle/>
          <a:p>
            <a:r>
              <a:rPr lang="en-US" dirty="0"/>
              <a:t>Closing Prayer</a:t>
            </a:r>
          </a:p>
        </p:txBody>
      </p:sp>
      <p:sp>
        <p:nvSpPr>
          <p:cNvPr id="3" name="Content Placeholder 2">
            <a:extLst>
              <a:ext uri="{FF2B5EF4-FFF2-40B4-BE49-F238E27FC236}">
                <a16:creationId xmlns:a16="http://schemas.microsoft.com/office/drawing/2014/main" id="{425CF3A6-583A-4152-B673-E4A3204D1F33}"/>
              </a:ext>
            </a:extLst>
          </p:cNvPr>
          <p:cNvSpPr>
            <a:spLocks noGrp="1"/>
          </p:cNvSpPr>
          <p:nvPr>
            <p:ph idx="1"/>
          </p:nvPr>
        </p:nvSpPr>
        <p:spPr/>
        <p:txBody>
          <a:bodyPr>
            <a:normAutofit fontScale="92500"/>
          </a:bodyPr>
          <a:lstStyle/>
          <a:p>
            <a:pPr marL="0" indent="0">
              <a:buNone/>
            </a:pPr>
            <a:r>
              <a:rPr lang="en-US" sz="2400" dirty="0"/>
              <a:t>Loving Father, from the moment of creation, you intended to gather humanity into your divine Family.  Even after the Fall, in your great mercy, you offered man your </a:t>
            </a:r>
            <a:r>
              <a:rPr lang="en-US" sz="2400" dirty="0" err="1"/>
              <a:t>convenants</a:t>
            </a:r>
            <a:r>
              <a:rPr lang="en-US" sz="2400" dirty="0"/>
              <a:t> time and again to restore us to your family and generously offer us a share in your divine Life.  May we never lose our appreciation of our new identity as your true sons and daughters.</a:t>
            </a:r>
          </a:p>
          <a:p>
            <a:pPr marL="0" indent="0">
              <a:buNone/>
            </a:pPr>
            <a:r>
              <a:rPr lang="en-US" sz="2400" dirty="0"/>
              <a:t>Glory be to the Father and to the Son and to the Holy Spirit. As it was in the beginning is now, and ever shall be, world without end. </a:t>
            </a:r>
          </a:p>
          <a:p>
            <a:pPr marL="0" indent="0">
              <a:buNone/>
            </a:pPr>
            <a:r>
              <a:rPr lang="en-US" sz="2400" dirty="0"/>
              <a:t>Amen.  </a:t>
            </a:r>
          </a:p>
        </p:txBody>
      </p:sp>
      <p:sp>
        <p:nvSpPr>
          <p:cNvPr id="4" name="Footer Placeholder 3">
            <a:extLst>
              <a:ext uri="{FF2B5EF4-FFF2-40B4-BE49-F238E27FC236}">
                <a16:creationId xmlns:a16="http://schemas.microsoft.com/office/drawing/2014/main" id="{820AF001-F9E6-4A1C-B967-4F0338E1CF91}"/>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02AB3A8A-0A00-4597-A312-C468959448BF}"/>
              </a:ext>
            </a:extLst>
          </p:cNvPr>
          <p:cNvSpPr>
            <a:spLocks noGrp="1"/>
          </p:cNvSpPr>
          <p:nvPr>
            <p:ph type="sldNum" sz="quarter" idx="12"/>
          </p:nvPr>
        </p:nvSpPr>
        <p:spPr/>
        <p:txBody>
          <a:bodyPr/>
          <a:lstStyle/>
          <a:p>
            <a:fld id="{519954A3-9DFD-4C44-94BA-B95130A3BA1C}" type="slidenum">
              <a:rPr lang="en-US" smtClean="0"/>
              <a:t>8</a:t>
            </a:fld>
            <a:endParaRPr lang="en-US" dirty="0"/>
          </a:p>
        </p:txBody>
      </p:sp>
    </p:spTree>
    <p:extLst>
      <p:ext uri="{BB962C8B-B14F-4D97-AF65-F5344CB8AC3E}">
        <p14:creationId xmlns:p14="http://schemas.microsoft.com/office/powerpoint/2010/main" val="64267253"/>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4438</TotalTime>
  <Words>683</Words>
  <Application>Microsoft Office PowerPoint</Application>
  <PresentationFormat>Widescreen</PresentationFormat>
  <Paragraphs>47</Paragraphs>
  <Slides>8</Slides>
  <Notes>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8</vt:i4>
      </vt:variant>
    </vt:vector>
  </HeadingPairs>
  <TitlesOfParts>
    <vt:vector size="15" baseType="lpstr">
      <vt:lpstr>Arial</vt:lpstr>
      <vt:lpstr>Calibri</vt:lpstr>
      <vt:lpstr>Calibri Light</vt:lpstr>
      <vt:lpstr>Trebuchet MS</vt:lpstr>
      <vt:lpstr>Wingdings 3</vt:lpstr>
      <vt:lpstr>Facet</vt:lpstr>
      <vt:lpstr>Custom Design</vt:lpstr>
      <vt:lpstr>The Bible and the Sacraments </vt:lpstr>
      <vt:lpstr>Opening Prayer</vt:lpstr>
      <vt:lpstr>Things Left Open from Last Week</vt:lpstr>
      <vt:lpstr>Last Week’s Lesson</vt:lpstr>
      <vt:lpstr>Introduction to Tonight’s Video</vt:lpstr>
      <vt:lpstr>Thoughts from the Review or Discussion Questions? </vt:lpstr>
      <vt:lpstr>PowerPoint Presentation</vt:lpstr>
      <vt:lpstr>Closing Prayer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Pentateuch</dc:title>
  <dc:creator>Scott Decker</dc:creator>
  <cp:lastModifiedBy>Scott Decker</cp:lastModifiedBy>
  <cp:revision>59</cp:revision>
  <cp:lastPrinted>2019-10-10T19:29:44Z</cp:lastPrinted>
  <dcterms:created xsi:type="dcterms:W3CDTF">2017-09-26T22:01:53Z</dcterms:created>
  <dcterms:modified xsi:type="dcterms:W3CDTF">2020-09-24T19:42:40Z</dcterms:modified>
</cp:coreProperties>
</file>