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6" r:id="rId2"/>
  </p:sldMasterIdLst>
  <p:notesMasterIdLst>
    <p:notesMasterId r:id="rId17"/>
  </p:notesMasterIdLst>
  <p:sldIdLst>
    <p:sldId id="256" r:id="rId3"/>
    <p:sldId id="261" r:id="rId4"/>
    <p:sldId id="272" r:id="rId5"/>
    <p:sldId id="274" r:id="rId6"/>
    <p:sldId id="273" r:id="rId7"/>
    <p:sldId id="264" r:id="rId8"/>
    <p:sldId id="280" r:id="rId9"/>
    <p:sldId id="269" r:id="rId10"/>
    <p:sldId id="275" r:id="rId11"/>
    <p:sldId id="276" r:id="rId12"/>
    <p:sldId id="277" r:id="rId13"/>
    <p:sldId id="278" r:id="rId14"/>
    <p:sldId id="279" r:id="rId15"/>
    <p:sldId id="271" r:id="rId16"/>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5148D6-D815-4491-AB26-316016C1E969}" v="6" dt="2020-10-08T20:26:41.0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164" d="100"/>
          <a:sy n="164" d="100"/>
        </p:scale>
        <p:origin x="172" y="10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ott Decker" userId="92f8d519ccc4459d" providerId="LiveId" clId="{A65148D6-D815-4491-AB26-316016C1E969}"/>
    <pc:docChg chg="custSel addSld delSld modSld">
      <pc:chgData name="Scott Decker" userId="92f8d519ccc4459d" providerId="LiveId" clId="{A65148D6-D815-4491-AB26-316016C1E969}" dt="2020-10-08T20:35:48.131" v="5784" actId="20577"/>
      <pc:docMkLst>
        <pc:docMk/>
      </pc:docMkLst>
      <pc:sldChg chg="modSp mod">
        <pc:chgData name="Scott Decker" userId="92f8d519ccc4459d" providerId="LiveId" clId="{A65148D6-D815-4491-AB26-316016C1E969}" dt="2020-10-02T15:41:07.104" v="449" actId="20577"/>
        <pc:sldMkLst>
          <pc:docMk/>
          <pc:sldMk cId="1710183706" sldId="256"/>
        </pc:sldMkLst>
        <pc:spChg chg="mod">
          <ac:chgData name="Scott Decker" userId="92f8d519ccc4459d" providerId="LiveId" clId="{A65148D6-D815-4491-AB26-316016C1E969}" dt="2020-10-02T15:41:07.104" v="449" actId="20577"/>
          <ac:spMkLst>
            <pc:docMk/>
            <pc:sldMk cId="1710183706" sldId="256"/>
            <ac:spMk id="3" creationId="{6AF8EF5D-9D1B-46AF-B280-885976026A11}"/>
          </ac:spMkLst>
        </pc:spChg>
      </pc:sldChg>
      <pc:sldChg chg="modSp mod">
        <pc:chgData name="Scott Decker" userId="92f8d519ccc4459d" providerId="LiveId" clId="{A65148D6-D815-4491-AB26-316016C1E969}" dt="2020-10-08T19:55:08.312" v="5706" actId="20577"/>
        <pc:sldMkLst>
          <pc:docMk/>
          <pc:sldMk cId="3420464876" sldId="261"/>
        </pc:sldMkLst>
        <pc:spChg chg="mod">
          <ac:chgData name="Scott Decker" userId="92f8d519ccc4459d" providerId="LiveId" clId="{A65148D6-D815-4491-AB26-316016C1E969}" dt="2020-10-08T19:55:08.312" v="5706" actId="20577"/>
          <ac:spMkLst>
            <pc:docMk/>
            <pc:sldMk cId="3420464876" sldId="261"/>
            <ac:spMk id="3" creationId="{34B59780-EF8F-4EE2-8F9E-C062791E9E37}"/>
          </ac:spMkLst>
        </pc:spChg>
      </pc:sldChg>
      <pc:sldChg chg="modSp mod">
        <pc:chgData name="Scott Decker" userId="92f8d519ccc4459d" providerId="LiveId" clId="{A65148D6-D815-4491-AB26-316016C1E969}" dt="2020-10-08T18:53:59.845" v="5705" actId="313"/>
        <pc:sldMkLst>
          <pc:docMk/>
          <pc:sldMk cId="2374616475" sldId="264"/>
        </pc:sldMkLst>
        <pc:spChg chg="mod">
          <ac:chgData name="Scott Decker" userId="92f8d519ccc4459d" providerId="LiveId" clId="{A65148D6-D815-4491-AB26-316016C1E969}" dt="2020-10-08T18:53:59.845" v="5705" actId="313"/>
          <ac:spMkLst>
            <pc:docMk/>
            <pc:sldMk cId="2374616475" sldId="264"/>
            <ac:spMk id="3" creationId="{5C138B58-8F09-4F68-BC0A-ECE6D091292E}"/>
          </ac:spMkLst>
        </pc:spChg>
      </pc:sldChg>
      <pc:sldChg chg="modSp mod">
        <pc:chgData name="Scott Decker" userId="92f8d519ccc4459d" providerId="LiveId" clId="{A65148D6-D815-4491-AB26-316016C1E969}" dt="2020-10-03T19:18:54.045" v="2752" actId="20577"/>
        <pc:sldMkLst>
          <pc:docMk/>
          <pc:sldMk cId="64267253" sldId="271"/>
        </pc:sldMkLst>
        <pc:spChg chg="mod">
          <ac:chgData name="Scott Decker" userId="92f8d519ccc4459d" providerId="LiveId" clId="{A65148D6-D815-4491-AB26-316016C1E969}" dt="2020-10-03T19:18:54.045" v="2752" actId="20577"/>
          <ac:spMkLst>
            <pc:docMk/>
            <pc:sldMk cId="64267253" sldId="271"/>
            <ac:spMk id="3" creationId="{425CF3A6-583A-4152-B673-E4A3204D1F33}"/>
          </ac:spMkLst>
        </pc:spChg>
      </pc:sldChg>
      <pc:sldChg chg="modSp mod">
        <pc:chgData name="Scott Decker" userId="92f8d519ccc4459d" providerId="LiveId" clId="{A65148D6-D815-4491-AB26-316016C1E969}" dt="2020-10-03T18:04:01.910" v="1452" actId="20577"/>
        <pc:sldMkLst>
          <pc:docMk/>
          <pc:sldMk cId="1584953784" sldId="272"/>
        </pc:sldMkLst>
        <pc:spChg chg="mod">
          <ac:chgData name="Scott Decker" userId="92f8d519ccc4459d" providerId="LiveId" clId="{A65148D6-D815-4491-AB26-316016C1E969}" dt="2020-10-03T18:04:01.910" v="1452" actId="20577"/>
          <ac:spMkLst>
            <pc:docMk/>
            <pc:sldMk cId="1584953784" sldId="272"/>
            <ac:spMk id="3" creationId="{6CB6FAEA-7B80-4A40-A8A3-B85F0FD38287}"/>
          </ac:spMkLst>
        </pc:spChg>
      </pc:sldChg>
      <pc:sldChg chg="modSp mod">
        <pc:chgData name="Scott Decker" userId="92f8d519ccc4459d" providerId="LiveId" clId="{A65148D6-D815-4491-AB26-316016C1E969}" dt="2020-10-03T19:10:55.673" v="2276" actId="20577"/>
        <pc:sldMkLst>
          <pc:docMk/>
          <pc:sldMk cId="2728151654" sldId="273"/>
        </pc:sldMkLst>
        <pc:spChg chg="mod">
          <ac:chgData name="Scott Decker" userId="92f8d519ccc4459d" providerId="LiveId" clId="{A65148D6-D815-4491-AB26-316016C1E969}" dt="2020-10-03T19:10:55.673" v="2276" actId="20577"/>
          <ac:spMkLst>
            <pc:docMk/>
            <pc:sldMk cId="2728151654" sldId="273"/>
            <ac:spMk id="3" creationId="{2983763F-6D91-4159-9416-874B19D9F276}"/>
          </ac:spMkLst>
        </pc:spChg>
      </pc:sldChg>
      <pc:sldChg chg="modSp mod">
        <pc:chgData name="Scott Decker" userId="92f8d519ccc4459d" providerId="LiveId" clId="{A65148D6-D815-4491-AB26-316016C1E969}" dt="2020-10-08T18:08:49.277" v="5646" actId="20577"/>
        <pc:sldMkLst>
          <pc:docMk/>
          <pc:sldMk cId="345707454" sldId="274"/>
        </pc:sldMkLst>
        <pc:spChg chg="mod">
          <ac:chgData name="Scott Decker" userId="92f8d519ccc4459d" providerId="LiveId" clId="{A65148D6-D815-4491-AB26-316016C1E969}" dt="2020-10-08T18:08:49.277" v="5646" actId="20577"/>
          <ac:spMkLst>
            <pc:docMk/>
            <pc:sldMk cId="345707454" sldId="274"/>
            <ac:spMk id="3" creationId="{6D10EF32-EEAA-4D80-A4D4-AF31D136602A}"/>
          </ac:spMkLst>
        </pc:spChg>
      </pc:sldChg>
      <pc:sldChg chg="del">
        <pc:chgData name="Scott Decker" userId="92f8d519ccc4459d" providerId="LiveId" clId="{A65148D6-D815-4491-AB26-316016C1E969}" dt="2020-10-03T17:37:29.246" v="821" actId="2696"/>
        <pc:sldMkLst>
          <pc:docMk/>
          <pc:sldMk cId="989523366" sldId="275"/>
        </pc:sldMkLst>
      </pc:sldChg>
      <pc:sldChg chg="modSp new mod">
        <pc:chgData name="Scott Decker" userId="92f8d519ccc4459d" providerId="LiveId" clId="{A65148D6-D815-4491-AB26-316016C1E969}" dt="2020-10-04T15:35:06.228" v="3095" actId="255"/>
        <pc:sldMkLst>
          <pc:docMk/>
          <pc:sldMk cId="1361201228" sldId="275"/>
        </pc:sldMkLst>
        <pc:spChg chg="mod">
          <ac:chgData name="Scott Decker" userId="92f8d519ccc4459d" providerId="LiveId" clId="{A65148D6-D815-4491-AB26-316016C1E969}" dt="2020-10-03T20:30:50.244" v="2777" actId="20577"/>
          <ac:spMkLst>
            <pc:docMk/>
            <pc:sldMk cId="1361201228" sldId="275"/>
            <ac:spMk id="2" creationId="{FE6530B5-6D89-4273-BDD1-6E661D22B7E9}"/>
          </ac:spMkLst>
        </pc:spChg>
        <pc:spChg chg="mod">
          <ac:chgData name="Scott Decker" userId="92f8d519ccc4459d" providerId="LiveId" clId="{A65148D6-D815-4491-AB26-316016C1E969}" dt="2020-10-04T15:35:06.228" v="3095" actId="255"/>
          <ac:spMkLst>
            <pc:docMk/>
            <pc:sldMk cId="1361201228" sldId="275"/>
            <ac:spMk id="3" creationId="{185D4BDB-050E-4731-BB88-512CF801CCF8}"/>
          </ac:spMkLst>
        </pc:spChg>
      </pc:sldChg>
      <pc:sldChg chg="del">
        <pc:chgData name="Scott Decker" userId="92f8d519ccc4459d" providerId="LiveId" clId="{A65148D6-D815-4491-AB26-316016C1E969}" dt="2020-10-03T17:37:29.246" v="821" actId="2696"/>
        <pc:sldMkLst>
          <pc:docMk/>
          <pc:sldMk cId="296339870" sldId="276"/>
        </pc:sldMkLst>
      </pc:sldChg>
      <pc:sldChg chg="modSp new mod">
        <pc:chgData name="Scott Decker" userId="92f8d519ccc4459d" providerId="LiveId" clId="{A65148D6-D815-4491-AB26-316016C1E969}" dt="2020-10-04T15:48:24.889" v="3731" actId="20577"/>
        <pc:sldMkLst>
          <pc:docMk/>
          <pc:sldMk cId="352878937" sldId="276"/>
        </pc:sldMkLst>
        <pc:spChg chg="mod">
          <ac:chgData name="Scott Decker" userId="92f8d519ccc4459d" providerId="LiveId" clId="{A65148D6-D815-4491-AB26-316016C1E969}" dt="2020-10-04T15:32:52.849" v="2862" actId="20577"/>
          <ac:spMkLst>
            <pc:docMk/>
            <pc:sldMk cId="352878937" sldId="276"/>
            <ac:spMk id="2" creationId="{2F91C1D3-11D6-4230-A1D6-243F7AFFE2B3}"/>
          </ac:spMkLst>
        </pc:spChg>
        <pc:spChg chg="mod">
          <ac:chgData name="Scott Decker" userId="92f8d519ccc4459d" providerId="LiveId" clId="{A65148D6-D815-4491-AB26-316016C1E969}" dt="2020-10-04T15:48:24.889" v="3731" actId="20577"/>
          <ac:spMkLst>
            <pc:docMk/>
            <pc:sldMk cId="352878937" sldId="276"/>
            <ac:spMk id="3" creationId="{CFFFB249-3B71-49BE-A808-2EB108CBE49B}"/>
          </ac:spMkLst>
        </pc:spChg>
      </pc:sldChg>
      <pc:sldChg chg="modSp new mod">
        <pc:chgData name="Scott Decker" userId="92f8d519ccc4459d" providerId="LiveId" clId="{A65148D6-D815-4491-AB26-316016C1E969}" dt="2020-10-04T15:46:56.121" v="3674" actId="114"/>
        <pc:sldMkLst>
          <pc:docMk/>
          <pc:sldMk cId="2056194831" sldId="277"/>
        </pc:sldMkLst>
        <pc:spChg chg="mod">
          <ac:chgData name="Scott Decker" userId="92f8d519ccc4459d" providerId="LiveId" clId="{A65148D6-D815-4491-AB26-316016C1E969}" dt="2020-10-04T15:42:51.845" v="3639" actId="20577"/>
          <ac:spMkLst>
            <pc:docMk/>
            <pc:sldMk cId="2056194831" sldId="277"/>
            <ac:spMk id="2" creationId="{32BEC361-5706-4E6F-B6FB-87AF2AFD8179}"/>
          </ac:spMkLst>
        </pc:spChg>
        <pc:spChg chg="mod">
          <ac:chgData name="Scott Decker" userId="92f8d519ccc4459d" providerId="LiveId" clId="{A65148D6-D815-4491-AB26-316016C1E969}" dt="2020-10-04T15:46:56.121" v="3674" actId="114"/>
          <ac:spMkLst>
            <pc:docMk/>
            <pc:sldMk cId="2056194831" sldId="277"/>
            <ac:spMk id="3" creationId="{48C0B105-A1B0-4701-A3AE-ECE6C7A72BF6}"/>
          </ac:spMkLst>
        </pc:spChg>
      </pc:sldChg>
      <pc:sldChg chg="del">
        <pc:chgData name="Scott Decker" userId="92f8d519ccc4459d" providerId="LiveId" clId="{A65148D6-D815-4491-AB26-316016C1E969}" dt="2020-10-03T17:37:29.246" v="821" actId="2696"/>
        <pc:sldMkLst>
          <pc:docMk/>
          <pc:sldMk cId="3462967661" sldId="277"/>
        </pc:sldMkLst>
      </pc:sldChg>
      <pc:sldChg chg="modSp new mod">
        <pc:chgData name="Scott Decker" userId="92f8d519ccc4459d" providerId="LiveId" clId="{A65148D6-D815-4491-AB26-316016C1E969}" dt="2020-10-08T20:35:48.131" v="5784" actId="20577"/>
        <pc:sldMkLst>
          <pc:docMk/>
          <pc:sldMk cId="1181814124" sldId="278"/>
        </pc:sldMkLst>
        <pc:spChg chg="mod">
          <ac:chgData name="Scott Decker" userId="92f8d519ccc4459d" providerId="LiveId" clId="{A65148D6-D815-4491-AB26-316016C1E969}" dt="2020-10-04T15:49:10.084" v="3752" actId="20577"/>
          <ac:spMkLst>
            <pc:docMk/>
            <pc:sldMk cId="1181814124" sldId="278"/>
            <ac:spMk id="2" creationId="{50B1F3D0-6F2C-4DB1-9BA3-3DE3458CD296}"/>
          </ac:spMkLst>
        </pc:spChg>
        <pc:spChg chg="mod">
          <ac:chgData name="Scott Decker" userId="92f8d519ccc4459d" providerId="LiveId" clId="{A65148D6-D815-4491-AB26-316016C1E969}" dt="2020-10-08T20:35:48.131" v="5784" actId="20577"/>
          <ac:spMkLst>
            <pc:docMk/>
            <pc:sldMk cId="1181814124" sldId="278"/>
            <ac:spMk id="3" creationId="{481A87CF-9937-479A-8069-1EAF4BB1638B}"/>
          </ac:spMkLst>
        </pc:spChg>
      </pc:sldChg>
      <pc:sldChg chg="del">
        <pc:chgData name="Scott Decker" userId="92f8d519ccc4459d" providerId="LiveId" clId="{A65148D6-D815-4491-AB26-316016C1E969}" dt="2020-10-03T17:37:29.246" v="821" actId="2696"/>
        <pc:sldMkLst>
          <pc:docMk/>
          <pc:sldMk cId="1482452221" sldId="278"/>
        </pc:sldMkLst>
      </pc:sldChg>
      <pc:sldChg chg="modSp new mod">
        <pc:chgData name="Scott Decker" userId="92f8d519ccc4459d" providerId="LiveId" clId="{A65148D6-D815-4491-AB26-316016C1E969}" dt="2020-10-04T16:52:46.476" v="5591" actId="20577"/>
        <pc:sldMkLst>
          <pc:docMk/>
          <pc:sldMk cId="369248586" sldId="279"/>
        </pc:sldMkLst>
        <pc:spChg chg="mod">
          <ac:chgData name="Scott Decker" userId="92f8d519ccc4459d" providerId="LiveId" clId="{A65148D6-D815-4491-AB26-316016C1E969}" dt="2020-10-04T16:36:57.054" v="4824" actId="20577"/>
          <ac:spMkLst>
            <pc:docMk/>
            <pc:sldMk cId="369248586" sldId="279"/>
            <ac:spMk id="2" creationId="{C6D052EE-84FE-46E1-95F0-0CAA73A9FB6C}"/>
          </ac:spMkLst>
        </pc:spChg>
        <pc:spChg chg="mod">
          <ac:chgData name="Scott Decker" userId="92f8d519ccc4459d" providerId="LiveId" clId="{A65148D6-D815-4491-AB26-316016C1E969}" dt="2020-10-04T16:52:46.476" v="5591" actId="20577"/>
          <ac:spMkLst>
            <pc:docMk/>
            <pc:sldMk cId="369248586" sldId="279"/>
            <ac:spMk id="3" creationId="{8CD58D21-7DF1-408A-A8A1-318EA6E542ED}"/>
          </ac:spMkLst>
        </pc:spChg>
      </pc:sldChg>
      <pc:sldChg chg="del">
        <pc:chgData name="Scott Decker" userId="92f8d519ccc4459d" providerId="LiveId" clId="{A65148D6-D815-4491-AB26-316016C1E969}" dt="2020-10-03T17:37:29.246" v="821" actId="2696"/>
        <pc:sldMkLst>
          <pc:docMk/>
          <pc:sldMk cId="4090642042" sldId="279"/>
        </pc:sldMkLst>
      </pc:sldChg>
      <pc:sldChg chg="addSp delSp modSp new mod">
        <pc:chgData name="Scott Decker" userId="92f8d519ccc4459d" providerId="LiveId" clId="{A65148D6-D815-4491-AB26-316016C1E969}" dt="2020-10-08T20:26:41.035" v="5772" actId="14100"/>
        <pc:sldMkLst>
          <pc:docMk/>
          <pc:sldMk cId="1167308564" sldId="280"/>
        </pc:sldMkLst>
        <pc:spChg chg="add del mod">
          <ac:chgData name="Scott Decker" userId="92f8d519ccc4459d" providerId="LiveId" clId="{A65148D6-D815-4491-AB26-316016C1E969}" dt="2020-10-08T20:26:24.925" v="5770"/>
          <ac:spMkLst>
            <pc:docMk/>
            <pc:sldMk cId="1167308564" sldId="280"/>
            <ac:spMk id="4" creationId="{40DCCFFF-4AF3-425A-82A6-C1A2B91573C4}"/>
          </ac:spMkLst>
        </pc:spChg>
        <pc:picChg chg="add mod">
          <ac:chgData name="Scott Decker" userId="92f8d519ccc4459d" providerId="LiveId" clId="{A65148D6-D815-4491-AB26-316016C1E969}" dt="2020-10-08T20:26:41.035" v="5772" actId="14100"/>
          <ac:picMkLst>
            <pc:docMk/>
            <pc:sldMk cId="1167308564" sldId="280"/>
            <ac:picMk id="1026" creationId="{9ABA9330-916E-475E-A779-CB3E81E47756}"/>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3710E100-4A89-4177-9C88-AE4E5D6F59C7}" type="datetimeFigureOut">
              <a:rPr lang="en-US" smtClean="0"/>
              <a:t>10/8/2020</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98844FF8-BC0A-46EC-9DE8-1C911EDDD91E}" type="slidenum">
              <a:rPr lang="en-US" smtClean="0"/>
              <a:t>‹#›</a:t>
            </a:fld>
            <a:endParaRPr lang="en-US" dirty="0"/>
          </a:p>
        </p:txBody>
      </p:sp>
    </p:spTree>
    <p:extLst>
      <p:ext uri="{BB962C8B-B14F-4D97-AF65-F5344CB8AC3E}">
        <p14:creationId xmlns:p14="http://schemas.microsoft.com/office/powerpoint/2010/main" val="79275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1</a:t>
            </a:fld>
            <a:endParaRPr lang="en-US" dirty="0"/>
          </a:p>
        </p:txBody>
      </p:sp>
    </p:spTree>
    <p:extLst>
      <p:ext uri="{BB962C8B-B14F-4D97-AF65-F5344CB8AC3E}">
        <p14:creationId xmlns:p14="http://schemas.microsoft.com/office/powerpoint/2010/main" val="404117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2</a:t>
            </a:fld>
            <a:endParaRPr lang="en-US" dirty="0"/>
          </a:p>
        </p:txBody>
      </p:sp>
    </p:spTree>
    <p:extLst>
      <p:ext uri="{BB962C8B-B14F-4D97-AF65-F5344CB8AC3E}">
        <p14:creationId xmlns:p14="http://schemas.microsoft.com/office/powerpoint/2010/main" val="27717244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1C8D3A-6E2A-4100-96F0-BAAD6FF418DD}" type="datetime1">
              <a:rPr lang="en-US" smtClean="0"/>
              <a:t>10/8/2020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B7940868-C8F9-4456-8811-95ECFE420F9B}"/>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C07C3D-9FF6-41FB-83C2-E72F562C2268}" type="datetime1">
              <a:rPr lang="en-US" smtClean="0"/>
              <a:t>10/8/2020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BA43E-DE41-4356-BFB3-109F7A33830B}" type="datetime1">
              <a:rPr lang="en-US" smtClean="0"/>
              <a:t>10/8/2020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5664C1-965B-41ED-935D-89619C424B31}" type="datetime1">
              <a:rPr lang="en-US" smtClean="0"/>
              <a:t>10/8/2020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24AC56-89AC-42C9-AA77-FF304DCA9D5E}" type="datetime1">
              <a:rPr lang="en-US" smtClean="0"/>
              <a:t>10/8/2020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4B331F-E66B-463D-BC23-AB2354DBCC9A}" type="datetime1">
              <a:rPr lang="en-US" smtClean="0"/>
              <a:t>10/8/2020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5B761-D93B-41A4-9CFB-8AB6C83AE277}" type="datetime1">
              <a:rPr lang="en-US" smtClean="0"/>
              <a:t>10/8/2020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67B4AA-EAC4-49BF-BD84-AE4DE350800E}" type="datetime1">
              <a:rPr lang="en-US" smtClean="0"/>
              <a:t>10/8/2020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86499-33C9-49E4-B6DA-ECA58CCC0C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5CED0E-6B97-45E5-B47A-CFAB48021D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D56E40-0673-4731-B4FE-DA7D2577E2E8}"/>
              </a:ext>
            </a:extLst>
          </p:cNvPr>
          <p:cNvSpPr>
            <a:spLocks noGrp="1"/>
          </p:cNvSpPr>
          <p:nvPr>
            <p:ph type="dt" sz="half" idx="10"/>
          </p:nvPr>
        </p:nvSpPr>
        <p:spPr/>
        <p:txBody>
          <a:bodyPr/>
          <a:lstStyle/>
          <a:p>
            <a:fld id="{9430233B-8353-43A2-83FA-299AD0314BA5}" type="datetime1">
              <a:rPr lang="en-US" smtClean="0"/>
              <a:t>10/8/2020</a:t>
            </a:fld>
            <a:endParaRPr lang="en-US" dirty="0"/>
          </a:p>
        </p:txBody>
      </p:sp>
      <p:sp>
        <p:nvSpPr>
          <p:cNvPr id="5" name="Footer Placeholder 4">
            <a:extLst>
              <a:ext uri="{FF2B5EF4-FFF2-40B4-BE49-F238E27FC236}">
                <a16:creationId xmlns:a16="http://schemas.microsoft.com/office/drawing/2014/main" id="{2C04CE3A-4238-469C-9654-62C92379D585}"/>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2EE4D901-F5AE-4F1E-949C-5AE3678D09FB}"/>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7699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A5BD2-98E4-4DCD-A10E-A6FFD3809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767660-0A50-4CC5-94E4-A0CC42A670B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EE3BD3-42B0-4233-BA8A-487FA11D4CA5}"/>
              </a:ext>
            </a:extLst>
          </p:cNvPr>
          <p:cNvSpPr>
            <a:spLocks noGrp="1"/>
          </p:cNvSpPr>
          <p:nvPr>
            <p:ph type="dt" sz="half" idx="10"/>
          </p:nvPr>
        </p:nvSpPr>
        <p:spPr/>
        <p:txBody>
          <a:bodyPr/>
          <a:lstStyle/>
          <a:p>
            <a:fld id="{CA5AE06B-6155-4EDB-93FB-44F35265116D}" type="datetime1">
              <a:rPr lang="en-US" smtClean="0"/>
              <a:t>10/8/2020</a:t>
            </a:fld>
            <a:endParaRPr lang="en-US" dirty="0"/>
          </a:p>
        </p:txBody>
      </p:sp>
      <p:sp>
        <p:nvSpPr>
          <p:cNvPr id="5" name="Footer Placeholder 4">
            <a:extLst>
              <a:ext uri="{FF2B5EF4-FFF2-40B4-BE49-F238E27FC236}">
                <a16:creationId xmlns:a16="http://schemas.microsoft.com/office/drawing/2014/main" id="{04E39C46-5B44-4C86-BA22-34023BC80252}"/>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3C882393-4195-4ABB-88AF-648941901F8C}"/>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693157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00E16-C8A3-45DF-AA16-2DFAB83B88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07AB90-8E15-4762-AC64-D638383873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EB0B787-2DE4-4D80-8C26-A43954C4CC6F}"/>
              </a:ext>
            </a:extLst>
          </p:cNvPr>
          <p:cNvSpPr>
            <a:spLocks noGrp="1"/>
          </p:cNvSpPr>
          <p:nvPr>
            <p:ph type="dt" sz="half" idx="10"/>
          </p:nvPr>
        </p:nvSpPr>
        <p:spPr/>
        <p:txBody>
          <a:bodyPr/>
          <a:lstStyle/>
          <a:p>
            <a:fld id="{AA65BC54-4239-45DE-858C-D644F3679CED}" type="datetime1">
              <a:rPr lang="en-US" smtClean="0"/>
              <a:t>10/8/2020</a:t>
            </a:fld>
            <a:endParaRPr lang="en-US" dirty="0"/>
          </a:p>
        </p:txBody>
      </p:sp>
      <p:sp>
        <p:nvSpPr>
          <p:cNvPr id="5" name="Footer Placeholder 4">
            <a:extLst>
              <a:ext uri="{FF2B5EF4-FFF2-40B4-BE49-F238E27FC236}">
                <a16:creationId xmlns:a16="http://schemas.microsoft.com/office/drawing/2014/main" id="{C31F5526-C5ED-4E62-B89F-1DCF27D8DB27}"/>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7B977F9-7CB3-47C4-9AF9-256372CB6497}"/>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30652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7F425C-02DC-4AE6-834C-05E79B309645}" type="datetime1">
              <a:rPr lang="en-US" smtClean="0"/>
              <a:t>10/8/2020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10" name="Picture 9">
            <a:extLst>
              <a:ext uri="{FF2B5EF4-FFF2-40B4-BE49-F238E27FC236}">
                <a16:creationId xmlns:a16="http://schemas.microsoft.com/office/drawing/2014/main" id="{E5130561-E43F-40E3-A5D1-EAAC99891E83}"/>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FE70F-4F7D-42F5-B8C6-25EDFBE74A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6F5CAE-668C-4DC0-83FC-7D364749518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7B28FC-75FF-4D72-BC46-0FE45A2EBD3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1CDBA-240D-4892-B820-A406261707C4}"/>
              </a:ext>
            </a:extLst>
          </p:cNvPr>
          <p:cNvSpPr>
            <a:spLocks noGrp="1"/>
          </p:cNvSpPr>
          <p:nvPr>
            <p:ph type="dt" sz="half" idx="10"/>
          </p:nvPr>
        </p:nvSpPr>
        <p:spPr/>
        <p:txBody>
          <a:bodyPr/>
          <a:lstStyle/>
          <a:p>
            <a:fld id="{C3313BBA-1FF0-43A3-802C-AD9FA58EF93A}" type="datetime1">
              <a:rPr lang="en-US" smtClean="0"/>
              <a:t>10/8/2020</a:t>
            </a:fld>
            <a:endParaRPr lang="en-US" dirty="0"/>
          </a:p>
        </p:txBody>
      </p:sp>
      <p:sp>
        <p:nvSpPr>
          <p:cNvPr id="6" name="Footer Placeholder 5">
            <a:extLst>
              <a:ext uri="{FF2B5EF4-FFF2-40B4-BE49-F238E27FC236}">
                <a16:creationId xmlns:a16="http://schemas.microsoft.com/office/drawing/2014/main" id="{6B6558C7-23B3-4D23-A79D-F5E222D82FD1}"/>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DEF482F1-91A7-4BD3-BEDE-9538DE3BBC3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09669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E7713-B20A-4DC8-A687-42B57FDE9A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DD5C36B-B664-4A78-878A-526169CEEE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F35870-77D4-417F-AC32-78843F25B12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A6CC72-29D3-446B-9E72-920B74E93A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533FB19-FC52-4689-B7DC-2FACAC9B957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0FBBF0-E511-4301-9A89-BA617B58645A}"/>
              </a:ext>
            </a:extLst>
          </p:cNvPr>
          <p:cNvSpPr>
            <a:spLocks noGrp="1"/>
          </p:cNvSpPr>
          <p:nvPr>
            <p:ph type="dt" sz="half" idx="10"/>
          </p:nvPr>
        </p:nvSpPr>
        <p:spPr/>
        <p:txBody>
          <a:bodyPr/>
          <a:lstStyle/>
          <a:p>
            <a:fld id="{6D16C6A9-67F5-4A23-92F0-F36723D7EA9B}" type="datetime1">
              <a:rPr lang="en-US" smtClean="0"/>
              <a:t>10/8/2020</a:t>
            </a:fld>
            <a:endParaRPr lang="en-US" dirty="0"/>
          </a:p>
        </p:txBody>
      </p:sp>
      <p:sp>
        <p:nvSpPr>
          <p:cNvPr id="8" name="Footer Placeholder 7">
            <a:extLst>
              <a:ext uri="{FF2B5EF4-FFF2-40B4-BE49-F238E27FC236}">
                <a16:creationId xmlns:a16="http://schemas.microsoft.com/office/drawing/2014/main" id="{0967BC1E-9A39-47FB-AF6C-3D13929CBE7E}"/>
              </a:ext>
            </a:extLst>
          </p:cNvPr>
          <p:cNvSpPr>
            <a:spLocks noGrp="1"/>
          </p:cNvSpPr>
          <p:nvPr>
            <p:ph type="ftr" sz="quarter" idx="11"/>
          </p:nvPr>
        </p:nvSpPr>
        <p:spPr/>
        <p:txBody>
          <a:bodyPr/>
          <a:lstStyle/>
          <a:p>
            <a:r>
              <a:rPr lang="en-US" dirty="0"/>
              <a:t>©Copyright, 2020 The Relentless Catholic.  All Rights Reserved. </a:t>
            </a:r>
          </a:p>
        </p:txBody>
      </p:sp>
      <p:sp>
        <p:nvSpPr>
          <p:cNvPr id="9" name="Slide Number Placeholder 8">
            <a:extLst>
              <a:ext uri="{FF2B5EF4-FFF2-40B4-BE49-F238E27FC236}">
                <a16:creationId xmlns:a16="http://schemas.microsoft.com/office/drawing/2014/main" id="{B953A6F2-B448-4B2D-94C1-56C8DAB07ED8}"/>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775436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6C24-E14C-42CE-B148-8900A2AC44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38D4E0-A8AF-45AF-86C1-B0B374D32C71}"/>
              </a:ext>
            </a:extLst>
          </p:cNvPr>
          <p:cNvSpPr>
            <a:spLocks noGrp="1"/>
          </p:cNvSpPr>
          <p:nvPr>
            <p:ph type="dt" sz="half" idx="10"/>
          </p:nvPr>
        </p:nvSpPr>
        <p:spPr/>
        <p:txBody>
          <a:bodyPr/>
          <a:lstStyle/>
          <a:p>
            <a:fld id="{7F21A951-CAD1-48A7-94FC-49A62EA908AF}" type="datetime1">
              <a:rPr lang="en-US" smtClean="0"/>
              <a:t>10/8/2020</a:t>
            </a:fld>
            <a:endParaRPr lang="en-US" dirty="0"/>
          </a:p>
        </p:txBody>
      </p:sp>
      <p:sp>
        <p:nvSpPr>
          <p:cNvPr id="4" name="Footer Placeholder 3">
            <a:extLst>
              <a:ext uri="{FF2B5EF4-FFF2-40B4-BE49-F238E27FC236}">
                <a16:creationId xmlns:a16="http://schemas.microsoft.com/office/drawing/2014/main" id="{7A7217A5-CEFC-41B0-A549-7B6600181E35}"/>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1757B137-3679-45FA-A67C-C98C079B10B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75753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78B995-460E-47B2-8F06-AA5ED7524B90}"/>
              </a:ext>
            </a:extLst>
          </p:cNvPr>
          <p:cNvSpPr>
            <a:spLocks noGrp="1"/>
          </p:cNvSpPr>
          <p:nvPr>
            <p:ph type="dt" sz="half" idx="10"/>
          </p:nvPr>
        </p:nvSpPr>
        <p:spPr/>
        <p:txBody>
          <a:bodyPr/>
          <a:lstStyle/>
          <a:p>
            <a:fld id="{47E6636E-D22C-481C-8786-B00E8BC0041A}" type="datetime1">
              <a:rPr lang="en-US" smtClean="0"/>
              <a:t>10/8/2020</a:t>
            </a:fld>
            <a:endParaRPr lang="en-US" dirty="0"/>
          </a:p>
        </p:txBody>
      </p:sp>
      <p:sp>
        <p:nvSpPr>
          <p:cNvPr id="3" name="Footer Placeholder 2">
            <a:extLst>
              <a:ext uri="{FF2B5EF4-FFF2-40B4-BE49-F238E27FC236}">
                <a16:creationId xmlns:a16="http://schemas.microsoft.com/office/drawing/2014/main" id="{0B948A36-4A83-468F-A968-7039C81F4E72}"/>
              </a:ext>
            </a:extLst>
          </p:cNvPr>
          <p:cNvSpPr>
            <a:spLocks noGrp="1"/>
          </p:cNvSpPr>
          <p:nvPr>
            <p:ph type="ftr" sz="quarter" idx="11"/>
          </p:nvPr>
        </p:nvSpPr>
        <p:spPr/>
        <p:txBody>
          <a:bodyPr/>
          <a:lstStyle/>
          <a:p>
            <a:r>
              <a:rPr lang="en-US" dirty="0"/>
              <a:t>©Copyright, 2020 The Relentless Catholic.  All Rights Reserved. </a:t>
            </a:r>
          </a:p>
        </p:txBody>
      </p:sp>
      <p:sp>
        <p:nvSpPr>
          <p:cNvPr id="4" name="Slide Number Placeholder 3">
            <a:extLst>
              <a:ext uri="{FF2B5EF4-FFF2-40B4-BE49-F238E27FC236}">
                <a16:creationId xmlns:a16="http://schemas.microsoft.com/office/drawing/2014/main" id="{8099FD08-35DA-4B33-83DB-AC263088B7A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09647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C3E3-C1D5-4EFF-B7C3-3A4B099F9F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4122CE-1298-4E2D-B58B-FA3F4BF920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10A8F9-34FD-4751-B787-617628735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2DBAED9-02A2-4490-B847-BCB55520F1D1}"/>
              </a:ext>
            </a:extLst>
          </p:cNvPr>
          <p:cNvSpPr>
            <a:spLocks noGrp="1"/>
          </p:cNvSpPr>
          <p:nvPr>
            <p:ph type="dt" sz="half" idx="10"/>
          </p:nvPr>
        </p:nvSpPr>
        <p:spPr/>
        <p:txBody>
          <a:bodyPr/>
          <a:lstStyle/>
          <a:p>
            <a:fld id="{9F656A9C-3ED5-4C50-A870-3BFD94352ADF}" type="datetime1">
              <a:rPr lang="en-US" smtClean="0"/>
              <a:t>10/8/2020</a:t>
            </a:fld>
            <a:endParaRPr lang="en-US" dirty="0"/>
          </a:p>
        </p:txBody>
      </p:sp>
      <p:sp>
        <p:nvSpPr>
          <p:cNvPr id="6" name="Footer Placeholder 5">
            <a:extLst>
              <a:ext uri="{FF2B5EF4-FFF2-40B4-BE49-F238E27FC236}">
                <a16:creationId xmlns:a16="http://schemas.microsoft.com/office/drawing/2014/main" id="{4C3D4918-A716-41CC-8690-4A888DF6AE5C}"/>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0390EDC4-AD6C-4F46-9B5A-3D78F091664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27976285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CDBC4-033B-4587-A89D-F2B705CBD5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31DBB7-29DE-4FC3-BF66-7516A24F2F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F66FD24-1AAF-41C5-B452-36D9B2AE08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CF39FF-8325-4CBD-85E7-E69C2B2C7E4F}"/>
              </a:ext>
            </a:extLst>
          </p:cNvPr>
          <p:cNvSpPr>
            <a:spLocks noGrp="1"/>
          </p:cNvSpPr>
          <p:nvPr>
            <p:ph type="dt" sz="half" idx="10"/>
          </p:nvPr>
        </p:nvSpPr>
        <p:spPr/>
        <p:txBody>
          <a:bodyPr/>
          <a:lstStyle/>
          <a:p>
            <a:fld id="{6E651BAC-544D-4A51-8E1D-2A686F9988D1}" type="datetime1">
              <a:rPr lang="en-US" smtClean="0"/>
              <a:t>10/8/2020</a:t>
            </a:fld>
            <a:endParaRPr lang="en-US" dirty="0"/>
          </a:p>
        </p:txBody>
      </p:sp>
      <p:sp>
        <p:nvSpPr>
          <p:cNvPr id="6" name="Footer Placeholder 5">
            <a:extLst>
              <a:ext uri="{FF2B5EF4-FFF2-40B4-BE49-F238E27FC236}">
                <a16:creationId xmlns:a16="http://schemas.microsoft.com/office/drawing/2014/main" id="{C5098447-C686-4659-B5B0-6AC66229826D}"/>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949952D4-5B16-4D40-800B-A26144937661}"/>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9040434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5D5F-BE16-47C2-A96E-F94851FC88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CCB038-2F69-4BA3-9F39-C8C4BF267A4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C4D87-FD3A-4717-85A3-29F9D7334B17}"/>
              </a:ext>
            </a:extLst>
          </p:cNvPr>
          <p:cNvSpPr>
            <a:spLocks noGrp="1"/>
          </p:cNvSpPr>
          <p:nvPr>
            <p:ph type="dt" sz="half" idx="10"/>
          </p:nvPr>
        </p:nvSpPr>
        <p:spPr/>
        <p:txBody>
          <a:bodyPr/>
          <a:lstStyle/>
          <a:p>
            <a:fld id="{B3945A47-EBCF-481A-9CD5-0358A8E34DE5}" type="datetime1">
              <a:rPr lang="en-US" smtClean="0"/>
              <a:t>10/8/2020</a:t>
            </a:fld>
            <a:endParaRPr lang="en-US" dirty="0"/>
          </a:p>
        </p:txBody>
      </p:sp>
      <p:sp>
        <p:nvSpPr>
          <p:cNvPr id="5" name="Footer Placeholder 4">
            <a:extLst>
              <a:ext uri="{FF2B5EF4-FFF2-40B4-BE49-F238E27FC236}">
                <a16:creationId xmlns:a16="http://schemas.microsoft.com/office/drawing/2014/main" id="{7F340DE2-4435-49CF-8D6B-E25039301EA1}"/>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5FD48C84-14EC-43F6-8A15-D08291AD3816}"/>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79122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6696B4-A2AF-45F7-AD1A-141A01F057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1A9953-3230-4584-B5E2-E9E3792FC5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F81F9-A964-499C-B811-B1D758073886}"/>
              </a:ext>
            </a:extLst>
          </p:cNvPr>
          <p:cNvSpPr>
            <a:spLocks noGrp="1"/>
          </p:cNvSpPr>
          <p:nvPr>
            <p:ph type="dt" sz="half" idx="10"/>
          </p:nvPr>
        </p:nvSpPr>
        <p:spPr/>
        <p:txBody>
          <a:bodyPr/>
          <a:lstStyle/>
          <a:p>
            <a:fld id="{9A9CB41D-FABF-4C84-B44E-BCDEB3E1EEDA}" type="datetime1">
              <a:rPr lang="en-US" smtClean="0"/>
              <a:t>10/8/2020</a:t>
            </a:fld>
            <a:endParaRPr lang="en-US" dirty="0"/>
          </a:p>
        </p:txBody>
      </p:sp>
      <p:sp>
        <p:nvSpPr>
          <p:cNvPr id="5" name="Footer Placeholder 4">
            <a:extLst>
              <a:ext uri="{FF2B5EF4-FFF2-40B4-BE49-F238E27FC236}">
                <a16:creationId xmlns:a16="http://schemas.microsoft.com/office/drawing/2014/main" id="{4AA10CE3-AC08-49E7-806E-31FA41F0E92F}"/>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472BAEDF-3FEE-46FD-86C9-9DA7C8A714B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538238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8C2566-9B52-4481-9893-586AE684F8C3}" type="datetime1">
              <a:rPr lang="en-US" smtClean="0"/>
              <a:t>10/8/2020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8" name="Picture 7">
            <a:extLst>
              <a:ext uri="{FF2B5EF4-FFF2-40B4-BE49-F238E27FC236}">
                <a16:creationId xmlns:a16="http://schemas.microsoft.com/office/drawing/2014/main" id="{2B514533-E38A-44F1-A828-954DA5F94496}"/>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45ED0D-7195-4DF4-B133-E47D3FA605FE}" type="datetime1">
              <a:rPr lang="en-US" smtClean="0"/>
              <a:t>10/8/2020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102132-F49E-4B45-93FF-1C697328AF5B}" type="datetime1">
              <a:rPr lang="en-US" smtClean="0"/>
              <a:t>10/8/2020</a:t>
            </a:fld>
            <a:endParaRPr lang="en-US" dirty="0"/>
          </a:p>
        </p:txBody>
      </p:sp>
      <p:sp>
        <p:nvSpPr>
          <p:cNvPr id="8" name="Footer Placeholder 7"/>
          <p:cNvSpPr>
            <a:spLocks noGrp="1"/>
          </p:cNvSpPr>
          <p:nvPr>
            <p:ph type="ftr" sz="quarter" idx="11"/>
          </p:nvPr>
        </p:nvSpPr>
        <p:spPr/>
        <p:txBody>
          <a:bodyPr/>
          <a:lstStyle/>
          <a:p>
            <a:r>
              <a:rPr lang="en-US" dirty="0"/>
              <a:t>©Copyright, 2020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9C0894-A390-4AAF-B875-2326FE719FE9}" type="datetime1">
              <a:rPr lang="en-US" smtClean="0"/>
              <a:t>10/8/2020</a:t>
            </a:fld>
            <a:endParaRPr lang="en-US" dirty="0"/>
          </a:p>
        </p:txBody>
      </p:sp>
      <p:sp>
        <p:nvSpPr>
          <p:cNvPr id="4" name="Footer Placeholder 3"/>
          <p:cNvSpPr>
            <a:spLocks noGrp="1"/>
          </p:cNvSpPr>
          <p:nvPr>
            <p:ph type="ftr" sz="quarter" idx="11"/>
          </p:nvPr>
        </p:nvSpPr>
        <p:spPr/>
        <p:txBody>
          <a:bodyPr/>
          <a:lstStyle/>
          <a:p>
            <a:r>
              <a:rPr lang="en-US" dirty="0"/>
              <a:t>©Copyright, 2020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1D82B-F8E7-4183-ADBC-BF801A1E8FA4}" type="datetime1">
              <a:rPr lang="en-US" smtClean="0"/>
              <a:t>10/8/2020</a:t>
            </a:fld>
            <a:endParaRPr lang="en-US" dirty="0"/>
          </a:p>
        </p:txBody>
      </p:sp>
      <p:sp>
        <p:nvSpPr>
          <p:cNvPr id="3" name="Footer Placeholder 2"/>
          <p:cNvSpPr>
            <a:spLocks noGrp="1"/>
          </p:cNvSpPr>
          <p:nvPr>
            <p:ph type="ftr" sz="quarter" idx="11"/>
          </p:nvPr>
        </p:nvSpPr>
        <p:spPr/>
        <p:txBody>
          <a:bodyPr/>
          <a:lstStyle/>
          <a:p>
            <a:r>
              <a:rPr lang="en-US" dirty="0"/>
              <a:t>©Copyright, 2020 The Relentless Catholic.  All Rights Reserved.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62AEA3-4540-4F42-B07E-A2B3154FBABF}" type="datetime1">
              <a:rPr lang="en-US" smtClean="0"/>
              <a:t>10/8/2020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FBC13823-C269-412D-97D5-3F3E7185F081}" type="datetime1">
              <a:rPr lang="en-US" smtClean="0"/>
              <a:t>10/8/2020</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B15C16-5C33-46AA-8DFA-EFFE6AC55B50}" type="datetime1">
              <a:rPr lang="en-US" smtClean="0"/>
              <a:t>10/8/2020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2020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D1FE557-9C4A-49F5-A28C-336FB7687934}"/>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5F416A-7193-4973-9640-79F23E17DF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066140-00EF-4E71-86FC-A87752BF0D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C31764-4095-4817-862C-DF7026EBC6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ED9C-B1B9-4BE2-9B23-45ECA4305E6F}" type="datetime1">
              <a:rPr lang="en-US" smtClean="0"/>
              <a:t>10/8/2020</a:t>
            </a:fld>
            <a:endParaRPr lang="en-US" dirty="0"/>
          </a:p>
        </p:txBody>
      </p:sp>
      <p:sp>
        <p:nvSpPr>
          <p:cNvPr id="5" name="Footer Placeholder 4">
            <a:extLst>
              <a:ext uri="{FF2B5EF4-FFF2-40B4-BE49-F238E27FC236}">
                <a16:creationId xmlns:a16="http://schemas.microsoft.com/office/drawing/2014/main" id="{28D6CD2E-4812-420D-909E-9199311B29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CFCBF71-B5E8-4A78-BEF5-40E041E49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A7573-40C3-4DF2-A5DC-B15ED3BA325D}" type="slidenum">
              <a:rPr lang="en-US" smtClean="0"/>
              <a:t>‹#›</a:t>
            </a:fld>
            <a:endParaRPr lang="en-US" dirty="0"/>
          </a:p>
        </p:txBody>
      </p:sp>
    </p:spTree>
    <p:extLst>
      <p:ext uri="{BB962C8B-B14F-4D97-AF65-F5344CB8AC3E}">
        <p14:creationId xmlns:p14="http://schemas.microsoft.com/office/powerpoint/2010/main" val="243186900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dirty="0"/>
              <a:t>The Bible and the Sacraments </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p:txBody>
          <a:bodyPr>
            <a:normAutofit/>
          </a:bodyPr>
          <a:lstStyle/>
          <a:p>
            <a:r>
              <a:rPr lang="en-US" sz="2400" dirty="0"/>
              <a:t>Lesson 4 – On a Mission for God</a:t>
            </a:r>
          </a:p>
        </p:txBody>
      </p:sp>
      <p:sp>
        <p:nvSpPr>
          <p:cNvPr id="4" name="Footer Placeholder 3">
            <a:extLst>
              <a:ext uri="{FF2B5EF4-FFF2-40B4-BE49-F238E27FC236}">
                <a16:creationId xmlns:a16="http://schemas.microsoft.com/office/drawing/2014/main" id="{ADFB972D-68FF-4256-A577-1E9CB46ED98F}"/>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FD1727C8-6A77-4341-AEA5-5810AE1479B6}"/>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1C1D3-11D6-4230-A1D6-243F7AFFE2B3}"/>
              </a:ext>
            </a:extLst>
          </p:cNvPr>
          <p:cNvSpPr>
            <a:spLocks noGrp="1"/>
          </p:cNvSpPr>
          <p:nvPr>
            <p:ph type="title"/>
          </p:nvPr>
        </p:nvSpPr>
        <p:spPr/>
        <p:txBody>
          <a:bodyPr/>
          <a:lstStyle/>
          <a:p>
            <a:r>
              <a:rPr lang="en-US" dirty="0" err="1"/>
              <a:t>Macedonianism</a:t>
            </a:r>
            <a:endParaRPr lang="en-US" dirty="0"/>
          </a:p>
        </p:txBody>
      </p:sp>
      <p:sp>
        <p:nvSpPr>
          <p:cNvPr id="3" name="Content Placeholder 2">
            <a:extLst>
              <a:ext uri="{FF2B5EF4-FFF2-40B4-BE49-F238E27FC236}">
                <a16:creationId xmlns:a16="http://schemas.microsoft.com/office/drawing/2014/main" id="{CFFFB249-3B71-49BE-A808-2EB108CBE49B}"/>
              </a:ext>
            </a:extLst>
          </p:cNvPr>
          <p:cNvSpPr>
            <a:spLocks noGrp="1"/>
          </p:cNvSpPr>
          <p:nvPr>
            <p:ph idx="1"/>
          </p:nvPr>
        </p:nvSpPr>
        <p:spPr/>
        <p:txBody>
          <a:bodyPr/>
          <a:lstStyle/>
          <a:p>
            <a:r>
              <a:rPr lang="en-US" dirty="0"/>
              <a:t>Led by a former bishop of Constantinople named </a:t>
            </a:r>
            <a:r>
              <a:rPr lang="en-US" dirty="0" err="1"/>
              <a:t>Macedonius</a:t>
            </a:r>
            <a:r>
              <a:rPr lang="en-US" dirty="0"/>
              <a:t>.</a:t>
            </a:r>
          </a:p>
          <a:p>
            <a:r>
              <a:rPr lang="en-US" dirty="0"/>
              <a:t>Followers were known </a:t>
            </a:r>
            <a:r>
              <a:rPr lang="en-US" dirty="0" err="1"/>
              <a:t>Pneumatomachians</a:t>
            </a:r>
            <a:r>
              <a:rPr lang="en-US" dirty="0"/>
              <a:t> (Spirit Fighters)</a:t>
            </a:r>
          </a:p>
          <a:p>
            <a:r>
              <a:rPr lang="en-US" dirty="0"/>
              <a:t>Considered the Holy Spirit to be a servant of the Father and the Son</a:t>
            </a:r>
          </a:p>
          <a:p>
            <a:r>
              <a:rPr lang="en-US" dirty="0"/>
              <a:t>Considered the Holy Spirit to be a created being and not equal to the Father and the Son</a:t>
            </a:r>
          </a:p>
          <a:p>
            <a:r>
              <a:rPr lang="en-US" dirty="0"/>
              <a:t>Refuted at the Council of Constantinople in AD 381, which also addressed (again) Arianism (the Son was a created being not equal to the Father)</a:t>
            </a:r>
          </a:p>
          <a:p>
            <a:r>
              <a:rPr lang="en-US" dirty="0"/>
              <a:t>Matthew 28:19 – The Great Commission, as well as others</a:t>
            </a:r>
          </a:p>
          <a:p>
            <a:r>
              <a:rPr lang="en-US" dirty="0"/>
              <a:t>Made changes to the Nicene Creed (Council of </a:t>
            </a:r>
            <a:r>
              <a:rPr lang="en-US" dirty="0" err="1"/>
              <a:t>Nicea</a:t>
            </a:r>
            <a:r>
              <a:rPr lang="en-US" dirty="0"/>
              <a:t> AD 325)</a:t>
            </a:r>
          </a:p>
        </p:txBody>
      </p:sp>
      <p:sp>
        <p:nvSpPr>
          <p:cNvPr id="4" name="Footer Placeholder 3">
            <a:extLst>
              <a:ext uri="{FF2B5EF4-FFF2-40B4-BE49-F238E27FC236}">
                <a16:creationId xmlns:a16="http://schemas.microsoft.com/office/drawing/2014/main" id="{27D24D71-5921-4DCD-B96C-3F19C2064C9A}"/>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3AA106C8-AA46-454D-8DC5-D514F096906D}"/>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3528789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EC361-5706-4E6F-B6FB-87AF2AFD8179}"/>
              </a:ext>
            </a:extLst>
          </p:cNvPr>
          <p:cNvSpPr>
            <a:spLocks noGrp="1"/>
          </p:cNvSpPr>
          <p:nvPr>
            <p:ph type="title"/>
          </p:nvPr>
        </p:nvSpPr>
        <p:spPr/>
        <p:txBody>
          <a:bodyPr/>
          <a:lstStyle/>
          <a:p>
            <a:r>
              <a:rPr lang="en-US" dirty="0"/>
              <a:t>Nicene Creed after the Council of Constantinople</a:t>
            </a:r>
          </a:p>
        </p:txBody>
      </p:sp>
      <p:sp>
        <p:nvSpPr>
          <p:cNvPr id="3" name="Content Placeholder 2">
            <a:extLst>
              <a:ext uri="{FF2B5EF4-FFF2-40B4-BE49-F238E27FC236}">
                <a16:creationId xmlns:a16="http://schemas.microsoft.com/office/drawing/2014/main" id="{48C0B105-A1B0-4701-A3AE-ECE6C7A72BF6}"/>
              </a:ext>
            </a:extLst>
          </p:cNvPr>
          <p:cNvSpPr>
            <a:spLocks noGrp="1"/>
          </p:cNvSpPr>
          <p:nvPr>
            <p:ph idx="1"/>
          </p:nvPr>
        </p:nvSpPr>
        <p:spPr/>
        <p:txBody>
          <a:bodyPr>
            <a:normAutofit fontScale="92500" lnSpcReduction="10000"/>
          </a:bodyPr>
          <a:lstStyle/>
          <a:p>
            <a:pPr marL="0" indent="0">
              <a:buNone/>
            </a:pPr>
            <a:r>
              <a:rPr lang="en-US" dirty="0"/>
              <a:t>We believe in one God, the Father Almighty, Maker </a:t>
            </a:r>
            <a:r>
              <a:rPr lang="en-US" b="1" u="sng" dirty="0"/>
              <a:t>[of heaven and earth], and </a:t>
            </a:r>
            <a:r>
              <a:rPr lang="en-US" dirty="0"/>
              <a:t>of all things visible and invisible, and in one Lord Jesus Christ, the </a:t>
            </a:r>
            <a:r>
              <a:rPr lang="en-US" b="1" u="sng" dirty="0"/>
              <a:t>[only-begotten]</a:t>
            </a:r>
            <a:r>
              <a:rPr lang="en-US" u="sng" dirty="0"/>
              <a:t> </a:t>
            </a:r>
            <a:r>
              <a:rPr lang="en-US" dirty="0"/>
              <a:t>Son of God, begotten of the Father </a:t>
            </a:r>
            <a:r>
              <a:rPr lang="en-US" b="1" u="sng" dirty="0"/>
              <a:t>[before all worlds]</a:t>
            </a:r>
            <a:r>
              <a:rPr lang="en-US" u="sng" dirty="0"/>
              <a:t>, </a:t>
            </a:r>
            <a:r>
              <a:rPr lang="en-US" dirty="0"/>
              <a:t>Light of Light, very God of very God, begotten, not made, being of one substance with the Father; who for us men, and for our salvation, came down </a:t>
            </a:r>
            <a:r>
              <a:rPr lang="en-US" b="1" u="sng" dirty="0"/>
              <a:t>[from heaven], </a:t>
            </a:r>
            <a:r>
              <a:rPr lang="en-US" dirty="0"/>
              <a:t>and was incarnate </a:t>
            </a:r>
            <a:r>
              <a:rPr lang="en-US" b="1" u="sng" dirty="0"/>
              <a:t>[by the Holy Ghost of the Virgin Mary], </a:t>
            </a:r>
            <a:r>
              <a:rPr lang="en-US" dirty="0"/>
              <a:t>and was made man; he </a:t>
            </a:r>
            <a:r>
              <a:rPr lang="en-US" b="1" u="sng" dirty="0"/>
              <a:t>[was crucified for us under Pontius Pilate, and] </a:t>
            </a:r>
            <a:r>
              <a:rPr lang="en-US" dirty="0"/>
              <a:t>suffered, </a:t>
            </a:r>
            <a:r>
              <a:rPr lang="en-US" b="1" u="sng" dirty="0"/>
              <a:t>[and was buried], </a:t>
            </a:r>
            <a:r>
              <a:rPr lang="en-US" dirty="0"/>
              <a:t>and the third day he rose again, </a:t>
            </a:r>
            <a:r>
              <a:rPr lang="en-US" b="1" u="sng" dirty="0"/>
              <a:t>[according to the Scriptures, and] </a:t>
            </a:r>
            <a:r>
              <a:rPr lang="en-US" dirty="0"/>
              <a:t>ascended into heaven, </a:t>
            </a:r>
            <a:r>
              <a:rPr lang="en-US" b="1" u="sng" dirty="0"/>
              <a:t>[and </a:t>
            </a:r>
            <a:r>
              <a:rPr lang="en-US" b="1" u="sng" dirty="0" err="1"/>
              <a:t>sitteth</a:t>
            </a:r>
            <a:r>
              <a:rPr lang="en-US" b="1" u="sng" dirty="0"/>
              <a:t> on the right hand of the Father]; </a:t>
            </a:r>
            <a:r>
              <a:rPr lang="en-US" dirty="0"/>
              <a:t>from thence he shall come </a:t>
            </a:r>
            <a:r>
              <a:rPr lang="en-US" b="1" u="sng" dirty="0"/>
              <a:t>[again, with glory], </a:t>
            </a:r>
            <a:r>
              <a:rPr lang="en-US" dirty="0"/>
              <a:t>to judge the quick and the dead; </a:t>
            </a:r>
            <a:r>
              <a:rPr lang="en-US" b="1" u="sng" dirty="0"/>
              <a:t>[whose kingdom shall have no end]. </a:t>
            </a:r>
            <a:r>
              <a:rPr lang="en-US" dirty="0"/>
              <a:t>And in the Holy Ghost, </a:t>
            </a:r>
            <a:r>
              <a:rPr lang="en-US" b="1" u="sng" dirty="0"/>
              <a:t>[the Lord and Giver of life, who </a:t>
            </a:r>
            <a:r>
              <a:rPr lang="en-US" b="1" u="sng" dirty="0" err="1"/>
              <a:t>proceedeth</a:t>
            </a:r>
            <a:r>
              <a:rPr lang="en-US" b="1" u="sng" dirty="0"/>
              <a:t> </a:t>
            </a:r>
            <a:r>
              <a:rPr lang="en-US" b="1" i="1" u="sng" dirty="0"/>
              <a:t>from the Father</a:t>
            </a:r>
            <a:r>
              <a:rPr lang="en-US" b="1" u="sng" dirty="0"/>
              <a:t>, who with the Father and the Son together is worshiped and glorified, who </a:t>
            </a:r>
            <a:r>
              <a:rPr lang="en-US" b="1" u="sng" dirty="0" err="1"/>
              <a:t>spake</a:t>
            </a:r>
            <a:r>
              <a:rPr lang="en-US" b="1" u="sng" dirty="0"/>
              <a:t> by the prophets. In one holy catholic and apostolic Church; we acknowledge one baptism for the remission of sins; we look for the resurrection of the dead, and the life of the world to come. Amen.]</a:t>
            </a:r>
          </a:p>
        </p:txBody>
      </p:sp>
      <p:sp>
        <p:nvSpPr>
          <p:cNvPr id="4" name="Footer Placeholder 3">
            <a:extLst>
              <a:ext uri="{FF2B5EF4-FFF2-40B4-BE49-F238E27FC236}">
                <a16:creationId xmlns:a16="http://schemas.microsoft.com/office/drawing/2014/main" id="{136DF23F-702B-434A-902A-74E4CD6F023D}"/>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0D9B5FDE-5709-4874-A341-45F2591DDAA1}"/>
              </a:ext>
            </a:extLst>
          </p:cNvPr>
          <p:cNvSpPr>
            <a:spLocks noGrp="1"/>
          </p:cNvSpPr>
          <p:nvPr>
            <p:ph type="sldNum" sz="quarter" idx="12"/>
          </p:nvPr>
        </p:nvSpPr>
        <p:spPr/>
        <p:txBody>
          <a:bodyPr/>
          <a:lstStyle/>
          <a:p>
            <a:fld id="{519954A3-9DFD-4C44-94BA-B95130A3BA1C}" type="slidenum">
              <a:rPr lang="en-US" smtClean="0"/>
              <a:t>11</a:t>
            </a:fld>
            <a:endParaRPr lang="en-US" dirty="0"/>
          </a:p>
        </p:txBody>
      </p:sp>
    </p:spTree>
    <p:extLst>
      <p:ext uri="{BB962C8B-B14F-4D97-AF65-F5344CB8AC3E}">
        <p14:creationId xmlns:p14="http://schemas.microsoft.com/office/powerpoint/2010/main" val="20561948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1F3D0-6F2C-4DB1-9BA3-3DE3458CD296}"/>
              </a:ext>
            </a:extLst>
          </p:cNvPr>
          <p:cNvSpPr>
            <a:spLocks noGrp="1"/>
          </p:cNvSpPr>
          <p:nvPr>
            <p:ph type="title"/>
          </p:nvPr>
        </p:nvSpPr>
        <p:spPr/>
        <p:txBody>
          <a:bodyPr/>
          <a:lstStyle/>
          <a:p>
            <a:r>
              <a:rPr lang="en-US" dirty="0"/>
              <a:t>Filioque Controversy</a:t>
            </a:r>
          </a:p>
        </p:txBody>
      </p:sp>
      <p:sp>
        <p:nvSpPr>
          <p:cNvPr id="3" name="Content Placeholder 2">
            <a:extLst>
              <a:ext uri="{FF2B5EF4-FFF2-40B4-BE49-F238E27FC236}">
                <a16:creationId xmlns:a16="http://schemas.microsoft.com/office/drawing/2014/main" id="{481A87CF-9937-479A-8069-1EAF4BB1638B}"/>
              </a:ext>
            </a:extLst>
          </p:cNvPr>
          <p:cNvSpPr>
            <a:spLocks noGrp="1"/>
          </p:cNvSpPr>
          <p:nvPr>
            <p:ph idx="1"/>
          </p:nvPr>
        </p:nvSpPr>
        <p:spPr/>
        <p:txBody>
          <a:bodyPr>
            <a:normAutofit fontScale="92500" lnSpcReduction="10000"/>
          </a:bodyPr>
          <a:lstStyle/>
          <a:p>
            <a:r>
              <a:rPr lang="en-US" dirty="0"/>
              <a:t>Nicene Creed after the Council of Constantinople - The Holy Spirit proceeds from the Father</a:t>
            </a:r>
          </a:p>
          <a:p>
            <a:r>
              <a:rPr lang="en-US" dirty="0"/>
              <a:t>Current day – The Holy Spirit proceeds from the Father “and the Son” (the Filioque)</a:t>
            </a:r>
          </a:p>
          <a:p>
            <a:r>
              <a:rPr lang="en-US" dirty="0"/>
              <a:t>In the late 6</a:t>
            </a:r>
            <a:r>
              <a:rPr lang="en-US" baseline="30000" dirty="0"/>
              <a:t>th</a:t>
            </a:r>
            <a:r>
              <a:rPr lang="en-US" dirty="0"/>
              <a:t> century, some Latin Churches (those following the lead of the Church in Rome) began inserting the Filioque into the Nicene Creed.</a:t>
            </a:r>
          </a:p>
          <a:p>
            <a:r>
              <a:rPr lang="en-US" dirty="0"/>
              <a:t>The Eastern Churches (those following the lead of the Church in Constantinople) objected saying you could not add to a profession of faith instituted at an Ecumenical Council.</a:t>
            </a:r>
          </a:p>
          <a:p>
            <a:r>
              <a:rPr lang="en-US" dirty="0"/>
              <a:t>Both a theological and a procedural </a:t>
            </a:r>
            <a:r>
              <a:rPr lang="en-US"/>
              <a:t>battle.</a:t>
            </a:r>
            <a:endParaRPr lang="en-US" dirty="0"/>
          </a:p>
          <a:p>
            <a:r>
              <a:rPr lang="en-US" dirty="0"/>
              <a:t>While the doctrine of the Holy Spirit was taught in Rome since the late 6</a:t>
            </a:r>
            <a:r>
              <a:rPr lang="en-US" baseline="30000" dirty="0"/>
              <a:t>th</a:t>
            </a:r>
            <a:r>
              <a:rPr lang="en-US" dirty="0"/>
              <a:t> century, the insertion was not officially included in the Liturgy until 1014.  Pope Benedict VIII added it.</a:t>
            </a:r>
          </a:p>
        </p:txBody>
      </p:sp>
      <p:sp>
        <p:nvSpPr>
          <p:cNvPr id="4" name="Footer Placeholder 3">
            <a:extLst>
              <a:ext uri="{FF2B5EF4-FFF2-40B4-BE49-F238E27FC236}">
                <a16:creationId xmlns:a16="http://schemas.microsoft.com/office/drawing/2014/main" id="{0631DB55-6CE7-48DC-8096-82EEB9078345}"/>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A2495EA4-FE29-415C-817F-2C635974A8F9}"/>
              </a:ext>
            </a:extLst>
          </p:cNvPr>
          <p:cNvSpPr>
            <a:spLocks noGrp="1"/>
          </p:cNvSpPr>
          <p:nvPr>
            <p:ph type="sldNum" sz="quarter" idx="12"/>
          </p:nvPr>
        </p:nvSpPr>
        <p:spPr/>
        <p:txBody>
          <a:bodyPr/>
          <a:lstStyle/>
          <a:p>
            <a:fld id="{519954A3-9DFD-4C44-94BA-B95130A3BA1C}" type="slidenum">
              <a:rPr lang="en-US" smtClean="0"/>
              <a:t>12</a:t>
            </a:fld>
            <a:endParaRPr lang="en-US" dirty="0"/>
          </a:p>
        </p:txBody>
      </p:sp>
    </p:spTree>
    <p:extLst>
      <p:ext uri="{BB962C8B-B14F-4D97-AF65-F5344CB8AC3E}">
        <p14:creationId xmlns:p14="http://schemas.microsoft.com/office/powerpoint/2010/main" val="11818141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052EE-84FE-46E1-95F0-0CAA73A9FB6C}"/>
              </a:ext>
            </a:extLst>
          </p:cNvPr>
          <p:cNvSpPr>
            <a:spLocks noGrp="1"/>
          </p:cNvSpPr>
          <p:nvPr>
            <p:ph type="title"/>
          </p:nvPr>
        </p:nvSpPr>
        <p:spPr/>
        <p:txBody>
          <a:bodyPr/>
          <a:lstStyle/>
          <a:p>
            <a:r>
              <a:rPr lang="en-US" dirty="0"/>
              <a:t>Filioque Controversy (continued)</a:t>
            </a:r>
          </a:p>
        </p:txBody>
      </p:sp>
      <p:sp>
        <p:nvSpPr>
          <p:cNvPr id="3" name="Content Placeholder 2">
            <a:extLst>
              <a:ext uri="{FF2B5EF4-FFF2-40B4-BE49-F238E27FC236}">
                <a16:creationId xmlns:a16="http://schemas.microsoft.com/office/drawing/2014/main" id="{8CD58D21-7DF1-408A-A8A1-318EA6E542ED}"/>
              </a:ext>
            </a:extLst>
          </p:cNvPr>
          <p:cNvSpPr>
            <a:spLocks noGrp="1"/>
          </p:cNvSpPr>
          <p:nvPr>
            <p:ph idx="1"/>
          </p:nvPr>
        </p:nvSpPr>
        <p:spPr/>
        <p:txBody>
          <a:bodyPr/>
          <a:lstStyle/>
          <a:p>
            <a:r>
              <a:rPr lang="en-US" dirty="0"/>
              <a:t>Both John Paul II and Pope Benedict XVI have recited the Nicene Creed with Patriarchs of the Eastern Orthodox churches without using the Filioque.</a:t>
            </a:r>
          </a:p>
          <a:p>
            <a:r>
              <a:rPr lang="en-US" dirty="0"/>
              <a:t>In 2002, a joint statement was put out from Eastern Orthodox and Catholic Theologians, basically saying that this should no longer be a “church dividing” issue.</a:t>
            </a:r>
          </a:p>
          <a:p>
            <a:r>
              <a:rPr lang="en-US" dirty="0"/>
              <a:t>The Chaldean Rite of the Catholic Church does not use </a:t>
            </a:r>
            <a:r>
              <a:rPr lang="en-US"/>
              <a:t>the Filioque.</a:t>
            </a:r>
            <a:endParaRPr lang="en-US" dirty="0"/>
          </a:p>
          <a:p>
            <a:endParaRPr lang="en-US" dirty="0"/>
          </a:p>
        </p:txBody>
      </p:sp>
      <p:sp>
        <p:nvSpPr>
          <p:cNvPr id="4" name="Footer Placeholder 3">
            <a:extLst>
              <a:ext uri="{FF2B5EF4-FFF2-40B4-BE49-F238E27FC236}">
                <a16:creationId xmlns:a16="http://schemas.microsoft.com/office/drawing/2014/main" id="{711F7FA8-33DB-4852-94D1-E2F09BDDBEBA}"/>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E4479C97-6B16-4A9C-89C2-5923DC18A705}"/>
              </a:ext>
            </a:extLst>
          </p:cNvPr>
          <p:cNvSpPr>
            <a:spLocks noGrp="1"/>
          </p:cNvSpPr>
          <p:nvPr>
            <p:ph type="sldNum" sz="quarter" idx="12"/>
          </p:nvPr>
        </p:nvSpPr>
        <p:spPr/>
        <p:txBody>
          <a:bodyPr/>
          <a:lstStyle/>
          <a:p>
            <a:fld id="{519954A3-9DFD-4C44-94BA-B95130A3BA1C}" type="slidenum">
              <a:rPr lang="en-US" smtClean="0"/>
              <a:t>13</a:t>
            </a:fld>
            <a:endParaRPr lang="en-US" dirty="0"/>
          </a:p>
        </p:txBody>
      </p:sp>
    </p:spTree>
    <p:extLst>
      <p:ext uri="{BB962C8B-B14F-4D97-AF65-F5344CB8AC3E}">
        <p14:creationId xmlns:p14="http://schemas.microsoft.com/office/powerpoint/2010/main" val="369248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5657C-1662-430A-9701-615FFA8DAF69}"/>
              </a:ext>
            </a:extLst>
          </p:cNvPr>
          <p:cNvSpPr>
            <a:spLocks noGrp="1"/>
          </p:cNvSpPr>
          <p:nvPr>
            <p:ph type="title"/>
          </p:nvPr>
        </p:nvSpPr>
        <p:spPr/>
        <p:txBody>
          <a:bodyPr/>
          <a:lstStyle/>
          <a:p>
            <a:r>
              <a:rPr lang="en-US" dirty="0"/>
              <a:t>Closing Prayer</a:t>
            </a:r>
          </a:p>
        </p:txBody>
      </p:sp>
      <p:sp>
        <p:nvSpPr>
          <p:cNvPr id="3" name="Content Placeholder 2">
            <a:extLst>
              <a:ext uri="{FF2B5EF4-FFF2-40B4-BE49-F238E27FC236}">
                <a16:creationId xmlns:a16="http://schemas.microsoft.com/office/drawing/2014/main" id="{425CF3A6-583A-4152-B673-E4A3204D1F33}"/>
              </a:ext>
            </a:extLst>
          </p:cNvPr>
          <p:cNvSpPr>
            <a:spLocks noGrp="1"/>
          </p:cNvSpPr>
          <p:nvPr>
            <p:ph idx="1"/>
          </p:nvPr>
        </p:nvSpPr>
        <p:spPr/>
        <p:txBody>
          <a:bodyPr>
            <a:normAutofit/>
          </a:bodyPr>
          <a:lstStyle/>
          <a:p>
            <a:pPr marL="0" indent="0">
              <a:buNone/>
            </a:pPr>
            <a:r>
              <a:rPr lang="en-US" sz="2400" dirty="0"/>
              <a:t>Hail Mary, full of grace, the Lord is with thee.  Blessed art thou among women and blessed is the fruit of thy womb, Jesus.</a:t>
            </a:r>
          </a:p>
          <a:p>
            <a:pPr marL="0" indent="0">
              <a:buNone/>
            </a:pPr>
            <a:r>
              <a:rPr lang="en-US" sz="2400" dirty="0"/>
              <a:t>Holy Mary, mother of God, pray for us sinners now and at the hour of </a:t>
            </a:r>
            <a:r>
              <a:rPr lang="en-US" sz="2400"/>
              <a:t>our death.</a:t>
            </a:r>
          </a:p>
          <a:p>
            <a:pPr marL="0" indent="0">
              <a:buNone/>
            </a:pPr>
            <a:br>
              <a:rPr lang="en-US" sz="2400" dirty="0"/>
            </a:br>
            <a:r>
              <a:rPr lang="en-US" sz="2400" dirty="0"/>
              <a:t>Amen.  </a:t>
            </a:r>
          </a:p>
        </p:txBody>
      </p:sp>
      <p:sp>
        <p:nvSpPr>
          <p:cNvPr id="4" name="Footer Placeholder 3">
            <a:extLst>
              <a:ext uri="{FF2B5EF4-FFF2-40B4-BE49-F238E27FC236}">
                <a16:creationId xmlns:a16="http://schemas.microsoft.com/office/drawing/2014/main" id="{820AF001-F9E6-4A1C-B967-4F0338E1CF91}"/>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02AB3A8A-0A00-4597-A312-C468959448BF}"/>
              </a:ext>
            </a:extLst>
          </p:cNvPr>
          <p:cNvSpPr>
            <a:spLocks noGrp="1"/>
          </p:cNvSpPr>
          <p:nvPr>
            <p:ph type="sldNum" sz="quarter" idx="12"/>
          </p:nvPr>
        </p:nvSpPr>
        <p:spPr/>
        <p:txBody>
          <a:bodyPr/>
          <a:lstStyle/>
          <a:p>
            <a:fld id="{519954A3-9DFD-4C44-94BA-B95130A3BA1C}" type="slidenum">
              <a:rPr lang="en-US" smtClean="0"/>
              <a:t>14</a:t>
            </a:fld>
            <a:endParaRPr lang="en-US" dirty="0"/>
          </a:p>
        </p:txBody>
      </p:sp>
    </p:spTree>
    <p:extLst>
      <p:ext uri="{BB962C8B-B14F-4D97-AF65-F5344CB8AC3E}">
        <p14:creationId xmlns:p14="http://schemas.microsoft.com/office/powerpoint/2010/main" val="64267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35D52-58BB-442F-B7FD-84A86A5898E8}"/>
              </a:ext>
            </a:extLst>
          </p:cNvPr>
          <p:cNvSpPr>
            <a:spLocks noGrp="1"/>
          </p:cNvSpPr>
          <p:nvPr>
            <p:ph type="title"/>
          </p:nvPr>
        </p:nvSpPr>
        <p:spPr/>
        <p:txBody>
          <a:bodyPr/>
          <a:lstStyle/>
          <a:p>
            <a:r>
              <a:rPr lang="en-US" dirty="0"/>
              <a:t>Opening Prayer</a:t>
            </a:r>
          </a:p>
        </p:txBody>
      </p:sp>
      <p:sp>
        <p:nvSpPr>
          <p:cNvPr id="3" name="Content Placeholder 2">
            <a:extLst>
              <a:ext uri="{FF2B5EF4-FFF2-40B4-BE49-F238E27FC236}">
                <a16:creationId xmlns:a16="http://schemas.microsoft.com/office/drawing/2014/main" id="{34B59780-EF8F-4EE2-8F9E-C062791E9E37}"/>
              </a:ext>
            </a:extLst>
          </p:cNvPr>
          <p:cNvSpPr>
            <a:spLocks noGrp="1"/>
          </p:cNvSpPr>
          <p:nvPr>
            <p:ph idx="1"/>
          </p:nvPr>
        </p:nvSpPr>
        <p:spPr/>
        <p:txBody>
          <a:bodyPr>
            <a:normAutofit fontScale="70000" lnSpcReduction="20000"/>
          </a:bodyPr>
          <a:lstStyle/>
          <a:p>
            <a:pPr marL="0" indent="0">
              <a:buNone/>
            </a:pPr>
            <a:r>
              <a:rPr lang="en-US" sz="2400" dirty="0"/>
              <a:t>Loving Father, once again we come together to study your Word.  In a very special way, we ask for an outpouring of the Holy Spirit upon us as we consider the graces and gifts given to us in the Sacrament of Confirmation.  May our study of this marvelous sacrament renew in us our personal Pentecost to spread and defend our faith.  We pray this in your Son’s name in the words He taught us.</a:t>
            </a:r>
          </a:p>
          <a:p>
            <a:pPr marL="0" indent="0">
              <a:buNone/>
            </a:pPr>
            <a:r>
              <a:rPr lang="en-US" sz="2400" dirty="0"/>
              <a:t>Our Father who art in heaven, </a:t>
            </a:r>
            <a:br>
              <a:rPr lang="en-US" sz="2400" dirty="0"/>
            </a:br>
            <a:r>
              <a:rPr lang="en-US" sz="2400" dirty="0"/>
              <a:t>hallowed be thy name. </a:t>
            </a:r>
            <a:br>
              <a:rPr lang="en-US" sz="2400" dirty="0"/>
            </a:br>
            <a:r>
              <a:rPr lang="en-US" sz="2400" dirty="0"/>
              <a:t>Thy kingdom come, </a:t>
            </a:r>
            <a:br>
              <a:rPr lang="en-US" sz="2400" dirty="0"/>
            </a:br>
            <a:r>
              <a:rPr lang="en-US" sz="2400" dirty="0"/>
              <a:t>Thy will be done </a:t>
            </a:r>
            <a:br>
              <a:rPr lang="en-US" sz="2400" dirty="0"/>
            </a:br>
            <a:r>
              <a:rPr lang="en-US" sz="2400" dirty="0"/>
              <a:t>on earth, as it is in heaven. </a:t>
            </a:r>
            <a:br>
              <a:rPr lang="en-US" sz="2400" dirty="0"/>
            </a:br>
            <a:r>
              <a:rPr lang="en-US" sz="2400" dirty="0"/>
              <a:t>Give us this day our daily bread, </a:t>
            </a:r>
            <a:br>
              <a:rPr lang="en-US" sz="2400" dirty="0"/>
            </a:br>
            <a:r>
              <a:rPr lang="en-US" sz="2400" dirty="0"/>
              <a:t>and forgive us our trespasses, </a:t>
            </a:r>
            <a:br>
              <a:rPr lang="en-US" sz="2400" dirty="0"/>
            </a:br>
            <a:r>
              <a:rPr lang="en-US" sz="2400" dirty="0"/>
              <a:t>as we forgive those who trespass against us, </a:t>
            </a:r>
            <a:br>
              <a:rPr lang="en-US" sz="2400" dirty="0"/>
            </a:br>
            <a:r>
              <a:rPr lang="en-US" sz="2400" dirty="0"/>
              <a:t>and lead us not into temptation, </a:t>
            </a:r>
            <a:br>
              <a:rPr lang="en-US" sz="2400" dirty="0"/>
            </a:br>
            <a:r>
              <a:rPr lang="en-US" sz="2400" dirty="0"/>
              <a:t>but deliver us from evil.</a:t>
            </a:r>
          </a:p>
          <a:p>
            <a:pPr marL="0" indent="0">
              <a:buNone/>
            </a:pPr>
            <a:br>
              <a:rPr lang="en-US" sz="2400" dirty="0"/>
            </a:br>
            <a:r>
              <a:rPr lang="en-US" sz="2400" dirty="0"/>
              <a:t>Amen.  </a:t>
            </a:r>
          </a:p>
          <a:p>
            <a:pPr marL="0" indent="0">
              <a:buNone/>
            </a:pPr>
            <a:endParaRPr lang="en-US" sz="2400" dirty="0"/>
          </a:p>
        </p:txBody>
      </p:sp>
      <p:sp>
        <p:nvSpPr>
          <p:cNvPr id="4" name="Footer Placeholder 3">
            <a:extLst>
              <a:ext uri="{FF2B5EF4-FFF2-40B4-BE49-F238E27FC236}">
                <a16:creationId xmlns:a16="http://schemas.microsoft.com/office/drawing/2014/main" id="{D75749E3-FBD6-4B8A-8627-6E5F2E952219}"/>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369E575-896F-49AE-ACCB-AAFBA5FFDA36}"/>
              </a:ext>
            </a:extLst>
          </p:cNvPr>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342046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F2C3B-E7E0-4297-90C9-375E0F9B160E}"/>
              </a:ext>
            </a:extLst>
          </p:cNvPr>
          <p:cNvSpPr>
            <a:spLocks noGrp="1"/>
          </p:cNvSpPr>
          <p:nvPr>
            <p:ph type="title"/>
          </p:nvPr>
        </p:nvSpPr>
        <p:spPr/>
        <p:txBody>
          <a:bodyPr/>
          <a:lstStyle/>
          <a:p>
            <a:r>
              <a:rPr lang="en-US" dirty="0"/>
              <a:t>Things Left Open from Last Week</a:t>
            </a:r>
          </a:p>
        </p:txBody>
      </p:sp>
      <p:sp>
        <p:nvSpPr>
          <p:cNvPr id="3" name="Content Placeholder 2">
            <a:extLst>
              <a:ext uri="{FF2B5EF4-FFF2-40B4-BE49-F238E27FC236}">
                <a16:creationId xmlns:a16="http://schemas.microsoft.com/office/drawing/2014/main" id="{6CB6FAEA-7B80-4A40-A8A3-B85F0FD38287}"/>
              </a:ext>
            </a:extLst>
          </p:cNvPr>
          <p:cNvSpPr>
            <a:spLocks noGrp="1"/>
          </p:cNvSpPr>
          <p:nvPr>
            <p:ph idx="1"/>
          </p:nvPr>
        </p:nvSpPr>
        <p:spPr/>
        <p:txBody>
          <a:bodyPr>
            <a:normAutofit fontScale="92500" lnSpcReduction="10000"/>
          </a:bodyPr>
          <a:lstStyle/>
          <a:p>
            <a:r>
              <a:rPr lang="en-US" dirty="0"/>
              <a:t>Typology of Baptism</a:t>
            </a:r>
          </a:p>
          <a:p>
            <a:pPr lvl="1"/>
            <a:r>
              <a:rPr lang="en-US" dirty="0"/>
              <a:t>Typology outlined in Question 5 of the Review Questions</a:t>
            </a:r>
          </a:p>
          <a:p>
            <a:pPr lvl="2"/>
            <a:r>
              <a:rPr lang="en-US" dirty="0"/>
              <a:t>The Holy Spirit hovering over the waters of creation (Genesis 1:2)</a:t>
            </a:r>
          </a:p>
          <a:p>
            <a:pPr lvl="2"/>
            <a:r>
              <a:rPr lang="en-US" dirty="0"/>
              <a:t>The Great Flood and Noah’s Ark (1 Peter 3:18-22)</a:t>
            </a:r>
          </a:p>
          <a:p>
            <a:pPr lvl="2"/>
            <a:r>
              <a:rPr lang="en-US" dirty="0"/>
              <a:t>The Israelites crossing the Red Sea (1 Corinthians 10:1-4)</a:t>
            </a:r>
          </a:p>
          <a:p>
            <a:pPr lvl="2"/>
            <a:r>
              <a:rPr lang="en-US" dirty="0"/>
              <a:t>The Israelites crossing the Jordon (Joshua 2-4)</a:t>
            </a:r>
          </a:p>
          <a:p>
            <a:r>
              <a:rPr lang="en-US" dirty="0"/>
              <a:t>What about Circumcision?  I think yes, at a minimum for infants.</a:t>
            </a:r>
          </a:p>
          <a:p>
            <a:pPr lvl="1"/>
            <a:r>
              <a:rPr lang="en-US" dirty="0"/>
              <a:t>Just as circumcision was the sign of entry into the Abrahamic covenant, baptism is the sign of entry into the new covenant instated by Jesus Christ.</a:t>
            </a:r>
          </a:p>
          <a:p>
            <a:pPr lvl="1"/>
            <a:r>
              <a:rPr lang="en-US" dirty="0"/>
              <a:t>Colossians 2:11-12 – “In him also you were circumcised with a circumcision made without hands, by putting off the body of flesh in the circumcision of Christ; and you were buried with him in baptism, in which you were also raised with him through faith in the working of God, who raised him from the dead.</a:t>
            </a:r>
          </a:p>
          <a:p>
            <a:pPr lvl="1"/>
            <a:endParaRPr lang="en-US" dirty="0"/>
          </a:p>
          <a:p>
            <a:pPr lvl="1"/>
            <a:endParaRPr lang="en-US" dirty="0"/>
          </a:p>
        </p:txBody>
      </p:sp>
      <p:sp>
        <p:nvSpPr>
          <p:cNvPr id="4" name="Footer Placeholder 3">
            <a:extLst>
              <a:ext uri="{FF2B5EF4-FFF2-40B4-BE49-F238E27FC236}">
                <a16:creationId xmlns:a16="http://schemas.microsoft.com/office/drawing/2014/main" id="{CFDDBA16-A5A2-4463-81AD-738EAD36A09E}"/>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8522E155-7F83-4BA3-B925-C268C45FC5E1}"/>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1584953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3C149-554C-4CA8-91E8-6905656016E6}"/>
              </a:ext>
            </a:extLst>
          </p:cNvPr>
          <p:cNvSpPr>
            <a:spLocks noGrp="1"/>
          </p:cNvSpPr>
          <p:nvPr>
            <p:ph type="title"/>
          </p:nvPr>
        </p:nvSpPr>
        <p:spPr/>
        <p:txBody>
          <a:bodyPr/>
          <a:lstStyle/>
          <a:p>
            <a:r>
              <a:rPr lang="en-US" dirty="0"/>
              <a:t>Things Left Open from Last Week (continued)</a:t>
            </a:r>
          </a:p>
        </p:txBody>
      </p:sp>
      <p:sp>
        <p:nvSpPr>
          <p:cNvPr id="3" name="Content Placeholder 2">
            <a:extLst>
              <a:ext uri="{FF2B5EF4-FFF2-40B4-BE49-F238E27FC236}">
                <a16:creationId xmlns:a16="http://schemas.microsoft.com/office/drawing/2014/main" id="{6D10EF32-EEAA-4D80-A4D4-AF31D136602A}"/>
              </a:ext>
            </a:extLst>
          </p:cNvPr>
          <p:cNvSpPr>
            <a:spLocks noGrp="1"/>
          </p:cNvSpPr>
          <p:nvPr>
            <p:ph idx="1"/>
          </p:nvPr>
        </p:nvSpPr>
        <p:spPr/>
        <p:txBody>
          <a:bodyPr>
            <a:normAutofit/>
          </a:bodyPr>
          <a:lstStyle/>
          <a:p>
            <a:r>
              <a:rPr lang="en-US" b="1" i="1" dirty="0"/>
              <a:t>Baptism by Desire </a:t>
            </a:r>
            <a:r>
              <a:rPr lang="en-US" dirty="0"/>
              <a:t>– When it is not possible thus to be baptized, an act of perfect contrition or pure love of God will supply the omission. Such acts are a perfect and ultimate disposition calling for the infusion of sanctifying grace, and at least implicitly include a desire and intention to receive Baptism of water should occasion offer. (Matthew 10:32, John 14:21, Luke 23:42-43)</a:t>
            </a:r>
          </a:p>
          <a:p>
            <a:pPr lvl="1"/>
            <a:r>
              <a:rPr lang="en-US" dirty="0"/>
              <a:t>Does not extend to infants</a:t>
            </a:r>
          </a:p>
          <a:p>
            <a:r>
              <a:rPr lang="en-US" b="1" i="1" dirty="0"/>
              <a:t>Baptism by Blood </a:t>
            </a:r>
            <a:r>
              <a:rPr lang="en-US" dirty="0"/>
              <a:t>- Consists of suffering martyrdom for the Faith or for some Christian virtue, which infuses sanctifying grace into the soul and forgives sin. Martyrdom produces this effect by a special privilege, as being a supreme act of love in imitation of the passion of Our Lord. (Matthew 10:39, Luke 23:42-43)</a:t>
            </a:r>
          </a:p>
          <a:p>
            <a:pPr lvl="1"/>
            <a:r>
              <a:rPr lang="en-US" dirty="0"/>
              <a:t>Extends to infants</a:t>
            </a:r>
          </a:p>
          <a:p>
            <a:pPr lvl="1"/>
            <a:endParaRPr lang="en-US" dirty="0"/>
          </a:p>
        </p:txBody>
      </p:sp>
      <p:sp>
        <p:nvSpPr>
          <p:cNvPr id="4" name="Footer Placeholder 3">
            <a:extLst>
              <a:ext uri="{FF2B5EF4-FFF2-40B4-BE49-F238E27FC236}">
                <a16:creationId xmlns:a16="http://schemas.microsoft.com/office/drawing/2014/main" id="{750FD292-05BD-42B8-B5B4-36CF74C24F58}"/>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27D3DEF0-2C38-435B-9971-89066118F92D}"/>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345707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AEE9A-FC93-4DC3-8045-C9B684554C34}"/>
              </a:ext>
            </a:extLst>
          </p:cNvPr>
          <p:cNvSpPr>
            <a:spLocks noGrp="1"/>
          </p:cNvSpPr>
          <p:nvPr>
            <p:ph type="title"/>
          </p:nvPr>
        </p:nvSpPr>
        <p:spPr/>
        <p:txBody>
          <a:bodyPr/>
          <a:lstStyle/>
          <a:p>
            <a:r>
              <a:rPr lang="en-US" dirty="0"/>
              <a:t>Last Week’s Lesson</a:t>
            </a:r>
          </a:p>
        </p:txBody>
      </p:sp>
      <p:sp>
        <p:nvSpPr>
          <p:cNvPr id="3" name="Content Placeholder 2">
            <a:extLst>
              <a:ext uri="{FF2B5EF4-FFF2-40B4-BE49-F238E27FC236}">
                <a16:creationId xmlns:a16="http://schemas.microsoft.com/office/drawing/2014/main" id="{2983763F-6D91-4159-9416-874B19D9F276}"/>
              </a:ext>
            </a:extLst>
          </p:cNvPr>
          <p:cNvSpPr>
            <a:spLocks noGrp="1"/>
          </p:cNvSpPr>
          <p:nvPr>
            <p:ph idx="1"/>
          </p:nvPr>
        </p:nvSpPr>
        <p:spPr/>
        <p:txBody>
          <a:bodyPr>
            <a:normAutofit/>
          </a:bodyPr>
          <a:lstStyle/>
          <a:p>
            <a:r>
              <a:rPr lang="en-US" dirty="0"/>
              <a:t>Baptism is the entry point into the new covenant family of God.</a:t>
            </a:r>
          </a:p>
          <a:p>
            <a:r>
              <a:rPr lang="en-US" dirty="0"/>
              <a:t>Baptism is only the first step.  We need to respond to God with good works.</a:t>
            </a:r>
          </a:p>
          <a:p>
            <a:r>
              <a:rPr lang="en-US" dirty="0"/>
              <a:t>God has bound salvation to the sacrament of Baptism, but He is not bound by the sacrament.</a:t>
            </a:r>
          </a:p>
          <a:p>
            <a:r>
              <a:rPr lang="en-US" dirty="0"/>
              <a:t>Even after Baptism, we still suffer from the effects of the original sin of Adam and Eve.</a:t>
            </a:r>
          </a:p>
          <a:p>
            <a:r>
              <a:rPr lang="en-US" dirty="0"/>
              <a:t>Concupiscence is the general inclination to sin.</a:t>
            </a:r>
          </a:p>
          <a:p>
            <a:r>
              <a:rPr lang="en-US" dirty="0"/>
              <a:t>There are 4 requirements for a valid Baptism – Matter, Form, Intention of the Baptizer and Disposition of the </a:t>
            </a:r>
            <a:r>
              <a:rPr lang="en-US" dirty="0" err="1"/>
              <a:t>Baptizee</a:t>
            </a:r>
            <a:r>
              <a:rPr lang="en-US" dirty="0"/>
              <a:t>.</a:t>
            </a:r>
          </a:p>
          <a:p>
            <a:endParaRPr lang="en-US" dirty="0"/>
          </a:p>
          <a:p>
            <a:endParaRPr lang="en-US" dirty="0"/>
          </a:p>
        </p:txBody>
      </p:sp>
      <p:sp>
        <p:nvSpPr>
          <p:cNvPr id="4" name="Footer Placeholder 3">
            <a:extLst>
              <a:ext uri="{FF2B5EF4-FFF2-40B4-BE49-F238E27FC236}">
                <a16:creationId xmlns:a16="http://schemas.microsoft.com/office/drawing/2014/main" id="{88D10F81-9FD3-48EE-A83F-DF9E1BD370D0}"/>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60F11739-38B0-4814-86CD-8C00B1093901}"/>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2728151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40538-2470-4EE3-9670-00B43CD34EAC}"/>
              </a:ext>
            </a:extLst>
          </p:cNvPr>
          <p:cNvSpPr>
            <a:spLocks noGrp="1"/>
          </p:cNvSpPr>
          <p:nvPr>
            <p:ph type="title"/>
          </p:nvPr>
        </p:nvSpPr>
        <p:spPr/>
        <p:txBody>
          <a:bodyPr/>
          <a:lstStyle/>
          <a:p>
            <a:r>
              <a:rPr lang="en-US" dirty="0"/>
              <a:t>Introduction to Tonight’s Video</a:t>
            </a:r>
          </a:p>
        </p:txBody>
      </p:sp>
      <p:sp>
        <p:nvSpPr>
          <p:cNvPr id="3" name="Content Placeholder 2">
            <a:extLst>
              <a:ext uri="{FF2B5EF4-FFF2-40B4-BE49-F238E27FC236}">
                <a16:creationId xmlns:a16="http://schemas.microsoft.com/office/drawing/2014/main" id="{5C138B58-8F09-4F68-BC0A-ECE6D091292E}"/>
              </a:ext>
            </a:extLst>
          </p:cNvPr>
          <p:cNvSpPr>
            <a:spLocks noGrp="1"/>
          </p:cNvSpPr>
          <p:nvPr>
            <p:ph idx="1"/>
          </p:nvPr>
        </p:nvSpPr>
        <p:spPr/>
        <p:txBody>
          <a:bodyPr>
            <a:normAutofit lnSpcReduction="10000"/>
          </a:bodyPr>
          <a:lstStyle/>
          <a:p>
            <a:r>
              <a:rPr lang="en-US" sz="2400" dirty="0"/>
              <a:t>Confirmation is a share in the mission of the Messiah.</a:t>
            </a:r>
          </a:p>
          <a:p>
            <a:r>
              <a:rPr lang="en-US" sz="2400" dirty="0"/>
              <a:t>Oil applied by the “laying on of hands” is the matter used in Confirmation</a:t>
            </a:r>
          </a:p>
          <a:p>
            <a:r>
              <a:rPr lang="en-US" sz="2400" dirty="0"/>
              <a:t>Form is the ‘</a:t>
            </a:r>
            <a:r>
              <a:rPr lang="en-US" sz="2400" dirty="0" err="1"/>
              <a:t>Accipe</a:t>
            </a:r>
            <a:r>
              <a:rPr lang="en-US" sz="2400" dirty="0"/>
              <a:t> </a:t>
            </a:r>
            <a:r>
              <a:rPr lang="en-US" sz="2400" dirty="0" err="1"/>
              <a:t>signaculum</a:t>
            </a:r>
            <a:r>
              <a:rPr lang="en-US" sz="2400" dirty="0"/>
              <a:t> </a:t>
            </a:r>
            <a:r>
              <a:rPr lang="en-US" sz="2400" dirty="0" err="1"/>
              <a:t>doni</a:t>
            </a:r>
            <a:r>
              <a:rPr lang="en-US" sz="2400" dirty="0"/>
              <a:t> Spiritus Sancti‘ [Be sealed with the Gift of the Holy Spirit.].</a:t>
            </a:r>
          </a:p>
          <a:p>
            <a:r>
              <a:rPr lang="en-US" sz="2400" dirty="0"/>
              <a:t>We are anointed:</a:t>
            </a:r>
          </a:p>
          <a:p>
            <a:pPr lvl="1"/>
            <a:r>
              <a:rPr lang="en-US" sz="2200" dirty="0"/>
              <a:t>Priest</a:t>
            </a:r>
          </a:p>
          <a:p>
            <a:pPr lvl="1"/>
            <a:r>
              <a:rPr lang="en-US" sz="2200" dirty="0"/>
              <a:t>Prophet</a:t>
            </a:r>
          </a:p>
          <a:p>
            <a:pPr lvl="1"/>
            <a:r>
              <a:rPr lang="en-US" sz="2200" dirty="0"/>
              <a:t>King</a:t>
            </a:r>
          </a:p>
          <a:p>
            <a:pPr marL="457200" lvl="1" indent="0">
              <a:buNone/>
            </a:pPr>
            <a:endParaRPr lang="en-US" sz="2200" dirty="0"/>
          </a:p>
        </p:txBody>
      </p:sp>
      <p:sp>
        <p:nvSpPr>
          <p:cNvPr id="4" name="Footer Placeholder 3">
            <a:extLst>
              <a:ext uri="{FF2B5EF4-FFF2-40B4-BE49-F238E27FC236}">
                <a16:creationId xmlns:a16="http://schemas.microsoft.com/office/drawing/2014/main" id="{9145906B-87DA-4112-A68F-EAD2CCC18253}"/>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AFE23D01-4400-4546-B240-B5B298502F4D}"/>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2374616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4BFC291-D034-4950-993D-A72BE5B5F8AD}"/>
              </a:ext>
            </a:extLst>
          </p:cNvPr>
          <p:cNvSpPr>
            <a:spLocks noGrp="1"/>
          </p:cNvSpPr>
          <p:nvPr>
            <p:ph type="ftr" sz="quarter" idx="11"/>
          </p:nvPr>
        </p:nvSpPr>
        <p:spPr/>
        <p:txBody>
          <a:bodyPr/>
          <a:lstStyle/>
          <a:p>
            <a:r>
              <a:rPr lang="en-US"/>
              <a:t>©Copyright, 2020 The Relentless Catholic.  All Rights Reserved. </a:t>
            </a:r>
            <a:endParaRPr lang="en-US" dirty="0"/>
          </a:p>
        </p:txBody>
      </p:sp>
      <p:sp>
        <p:nvSpPr>
          <p:cNvPr id="3" name="Slide Number Placeholder 2">
            <a:extLst>
              <a:ext uri="{FF2B5EF4-FFF2-40B4-BE49-F238E27FC236}">
                <a16:creationId xmlns:a16="http://schemas.microsoft.com/office/drawing/2014/main" id="{597B3E23-7BDD-4C90-BCA9-89F9EB0A1481}"/>
              </a:ext>
            </a:extLst>
          </p:cNvPr>
          <p:cNvSpPr>
            <a:spLocks noGrp="1"/>
          </p:cNvSpPr>
          <p:nvPr>
            <p:ph type="sldNum" sz="quarter" idx="12"/>
          </p:nvPr>
        </p:nvSpPr>
        <p:spPr/>
        <p:txBody>
          <a:bodyPr/>
          <a:lstStyle/>
          <a:p>
            <a:fld id="{D57F1E4F-1CFF-5643-939E-217C01CDF565}" type="slidenum">
              <a:rPr lang="en-US" smtClean="0"/>
              <a:pPr/>
              <a:t>7</a:t>
            </a:fld>
            <a:endParaRPr lang="en-US" dirty="0"/>
          </a:p>
        </p:txBody>
      </p:sp>
      <p:pic>
        <p:nvPicPr>
          <p:cNvPr id="1026" name="Picture 2" descr="23-Catholic-Rites">
            <a:extLst>
              <a:ext uri="{FF2B5EF4-FFF2-40B4-BE49-F238E27FC236}">
                <a16:creationId xmlns:a16="http://schemas.microsoft.com/office/drawing/2014/main" id="{9ABA9330-916E-475E-A779-CB3E81E477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912" y="1871420"/>
            <a:ext cx="8487841" cy="33980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085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E5F60-37DF-4B9F-9A4A-5216B224323E}"/>
              </a:ext>
            </a:extLst>
          </p:cNvPr>
          <p:cNvSpPr>
            <a:spLocks noGrp="1"/>
          </p:cNvSpPr>
          <p:nvPr>
            <p:ph type="title"/>
          </p:nvPr>
        </p:nvSpPr>
        <p:spPr/>
        <p:txBody>
          <a:bodyPr/>
          <a:lstStyle/>
          <a:p>
            <a:r>
              <a:rPr lang="en-US" dirty="0"/>
              <a:t>Thoughts from the Review or Discussion Questions? </a:t>
            </a:r>
          </a:p>
        </p:txBody>
      </p:sp>
      <p:sp>
        <p:nvSpPr>
          <p:cNvPr id="3" name="Text Placeholder 2">
            <a:extLst>
              <a:ext uri="{FF2B5EF4-FFF2-40B4-BE49-F238E27FC236}">
                <a16:creationId xmlns:a16="http://schemas.microsoft.com/office/drawing/2014/main" id="{C3CD0D79-4060-47CC-85E5-05660F4E24B5}"/>
              </a:ext>
            </a:extLst>
          </p:cNvPr>
          <p:cNvSpPr>
            <a:spLocks noGrp="1"/>
          </p:cNvSpPr>
          <p:nvPr>
            <p:ph type="body" idx="1"/>
          </p:nvPr>
        </p:nvSpPr>
        <p:spPr/>
        <p:txBody>
          <a:bodyPr/>
          <a:lstStyle/>
          <a:p>
            <a:endParaRPr lang="en-US"/>
          </a:p>
        </p:txBody>
      </p:sp>
      <p:sp>
        <p:nvSpPr>
          <p:cNvPr id="4" name="Footer Placeholder 3">
            <a:extLst>
              <a:ext uri="{FF2B5EF4-FFF2-40B4-BE49-F238E27FC236}">
                <a16:creationId xmlns:a16="http://schemas.microsoft.com/office/drawing/2014/main" id="{4A761014-32DF-4547-B3C6-C7D09AFFF417}"/>
              </a:ext>
            </a:extLst>
          </p:cNvPr>
          <p:cNvSpPr>
            <a:spLocks noGrp="1"/>
          </p:cNvSpPr>
          <p:nvPr>
            <p:ph type="ftr" sz="quarter" idx="11"/>
          </p:nvPr>
        </p:nvSpPr>
        <p:spPr/>
        <p:txBody>
          <a:bodyPr/>
          <a:lstStyle/>
          <a:p>
            <a:r>
              <a:rPr lang="en-US"/>
              <a:t>©Copyright, 2020 The Relentless Catholic.  All Rights Reserved. </a:t>
            </a:r>
            <a:endParaRPr lang="en-US" dirty="0"/>
          </a:p>
        </p:txBody>
      </p:sp>
      <p:sp>
        <p:nvSpPr>
          <p:cNvPr id="5" name="Slide Number Placeholder 4">
            <a:extLst>
              <a:ext uri="{FF2B5EF4-FFF2-40B4-BE49-F238E27FC236}">
                <a16:creationId xmlns:a16="http://schemas.microsoft.com/office/drawing/2014/main" id="{5C893FE9-6487-4039-A04D-33441555970A}"/>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576017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530B5-6D89-4273-BDD1-6E661D22B7E9}"/>
              </a:ext>
            </a:extLst>
          </p:cNvPr>
          <p:cNvSpPr>
            <a:spLocks noGrp="1"/>
          </p:cNvSpPr>
          <p:nvPr>
            <p:ph type="title"/>
          </p:nvPr>
        </p:nvSpPr>
        <p:spPr/>
        <p:txBody>
          <a:bodyPr/>
          <a:lstStyle/>
          <a:p>
            <a:r>
              <a:rPr lang="en-US" dirty="0"/>
              <a:t>Holy Spirit Issues</a:t>
            </a:r>
          </a:p>
        </p:txBody>
      </p:sp>
      <p:sp>
        <p:nvSpPr>
          <p:cNvPr id="3" name="Content Placeholder 2">
            <a:extLst>
              <a:ext uri="{FF2B5EF4-FFF2-40B4-BE49-F238E27FC236}">
                <a16:creationId xmlns:a16="http://schemas.microsoft.com/office/drawing/2014/main" id="{185D4BDB-050E-4731-BB88-512CF801CCF8}"/>
              </a:ext>
            </a:extLst>
          </p:cNvPr>
          <p:cNvSpPr>
            <a:spLocks noGrp="1"/>
          </p:cNvSpPr>
          <p:nvPr>
            <p:ph idx="1"/>
          </p:nvPr>
        </p:nvSpPr>
        <p:spPr/>
        <p:txBody>
          <a:bodyPr>
            <a:normAutofit/>
          </a:bodyPr>
          <a:lstStyle/>
          <a:p>
            <a:r>
              <a:rPr lang="en-US" sz="2400" dirty="0" err="1"/>
              <a:t>Macedonianism</a:t>
            </a:r>
            <a:endParaRPr lang="en-US" sz="2400" dirty="0"/>
          </a:p>
          <a:p>
            <a:r>
              <a:rPr lang="en-US" sz="2400" dirty="0"/>
              <a:t>Filioque Controversy</a:t>
            </a:r>
          </a:p>
        </p:txBody>
      </p:sp>
      <p:sp>
        <p:nvSpPr>
          <p:cNvPr id="4" name="Footer Placeholder 3">
            <a:extLst>
              <a:ext uri="{FF2B5EF4-FFF2-40B4-BE49-F238E27FC236}">
                <a16:creationId xmlns:a16="http://schemas.microsoft.com/office/drawing/2014/main" id="{FCF6A952-6A95-4BEE-B1D2-66DDD6233964}"/>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66D60839-CD87-48B5-BC63-CD86E47981E1}"/>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136120122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9004</TotalTime>
  <Words>1486</Words>
  <Application>Microsoft Office PowerPoint</Application>
  <PresentationFormat>Widescreen</PresentationFormat>
  <Paragraphs>95</Paragraphs>
  <Slides>14</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Calibri</vt:lpstr>
      <vt:lpstr>Calibri Light</vt:lpstr>
      <vt:lpstr>Trebuchet MS</vt:lpstr>
      <vt:lpstr>Wingdings 3</vt:lpstr>
      <vt:lpstr>Facet</vt:lpstr>
      <vt:lpstr>Custom Design</vt:lpstr>
      <vt:lpstr>The Bible and the Sacraments </vt:lpstr>
      <vt:lpstr>Opening Prayer</vt:lpstr>
      <vt:lpstr>Things Left Open from Last Week</vt:lpstr>
      <vt:lpstr>Things Left Open from Last Week (continued)</vt:lpstr>
      <vt:lpstr>Last Week’s Lesson</vt:lpstr>
      <vt:lpstr>Introduction to Tonight’s Video</vt:lpstr>
      <vt:lpstr>PowerPoint Presentation</vt:lpstr>
      <vt:lpstr>Thoughts from the Review or Discussion Questions? </vt:lpstr>
      <vt:lpstr>Holy Spirit Issues</vt:lpstr>
      <vt:lpstr>Macedonianism</vt:lpstr>
      <vt:lpstr>Nicene Creed after the Council of Constantinople</vt:lpstr>
      <vt:lpstr>Filioque Controversy</vt:lpstr>
      <vt:lpstr>Filioque Controversy (continued)</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61</cp:revision>
  <cp:lastPrinted>2019-10-10T19:29:44Z</cp:lastPrinted>
  <dcterms:created xsi:type="dcterms:W3CDTF">2017-09-26T22:01:53Z</dcterms:created>
  <dcterms:modified xsi:type="dcterms:W3CDTF">2020-10-08T20:36:15Z</dcterms:modified>
</cp:coreProperties>
</file>