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5"/>
  </p:notesMasterIdLst>
  <p:sldIdLst>
    <p:sldId id="256" r:id="rId3"/>
    <p:sldId id="261" r:id="rId4"/>
    <p:sldId id="272" r:id="rId5"/>
    <p:sldId id="273" r:id="rId6"/>
    <p:sldId id="264" r:id="rId7"/>
    <p:sldId id="269" r:id="rId8"/>
    <p:sldId id="274" r:id="rId9"/>
    <p:sldId id="275" r:id="rId10"/>
    <p:sldId id="276" r:id="rId11"/>
    <p:sldId id="277" r:id="rId12"/>
    <p:sldId id="279" r:id="rId13"/>
    <p:sldId id="271" r:id="rId14"/>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CC81C5-7F6A-4BF2-958E-F44FD7D58C02}" v="11" dt="2020-12-10T22:06:21.7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C2CC81C5-7F6A-4BF2-958E-F44FD7D58C02}"/>
    <pc:docChg chg="custSel addSld delSld modSld sldOrd">
      <pc:chgData name="Scott Decker" userId="92f8d519ccc4459d" providerId="LiveId" clId="{C2CC81C5-7F6A-4BF2-958E-F44FD7D58C02}" dt="2020-12-11T14:13:17.212" v="5060" actId="20577"/>
      <pc:docMkLst>
        <pc:docMk/>
      </pc:docMkLst>
      <pc:sldChg chg="modSp mod">
        <pc:chgData name="Scott Decker" userId="92f8d519ccc4459d" providerId="LiveId" clId="{C2CC81C5-7F6A-4BF2-958E-F44FD7D58C02}" dt="2020-12-07T15:55:14.383" v="40" actId="20577"/>
        <pc:sldMkLst>
          <pc:docMk/>
          <pc:sldMk cId="1710183706" sldId="256"/>
        </pc:sldMkLst>
        <pc:spChg chg="mod">
          <ac:chgData name="Scott Decker" userId="92f8d519ccc4459d" providerId="LiveId" clId="{C2CC81C5-7F6A-4BF2-958E-F44FD7D58C02}" dt="2020-12-07T15:55:14.383" v="40" actId="20577"/>
          <ac:spMkLst>
            <pc:docMk/>
            <pc:sldMk cId="1710183706" sldId="256"/>
            <ac:spMk id="3" creationId="{6AF8EF5D-9D1B-46AF-B280-885976026A11}"/>
          </ac:spMkLst>
        </pc:spChg>
      </pc:sldChg>
      <pc:sldChg chg="modSp mod">
        <pc:chgData name="Scott Decker" userId="92f8d519ccc4459d" providerId="LiveId" clId="{C2CC81C5-7F6A-4BF2-958E-F44FD7D58C02}" dt="2020-12-10T19:46:19.483" v="4791" actId="20577"/>
        <pc:sldMkLst>
          <pc:docMk/>
          <pc:sldMk cId="3420464876" sldId="261"/>
        </pc:sldMkLst>
        <pc:spChg chg="mod">
          <ac:chgData name="Scott Decker" userId="92f8d519ccc4459d" providerId="LiveId" clId="{C2CC81C5-7F6A-4BF2-958E-F44FD7D58C02}" dt="2020-12-10T19:46:19.483" v="4791" actId="20577"/>
          <ac:spMkLst>
            <pc:docMk/>
            <pc:sldMk cId="3420464876" sldId="261"/>
            <ac:spMk id="3" creationId="{34B59780-EF8F-4EE2-8F9E-C062791E9E37}"/>
          </ac:spMkLst>
        </pc:spChg>
      </pc:sldChg>
      <pc:sldChg chg="modSp mod">
        <pc:chgData name="Scott Decker" userId="92f8d519ccc4459d" providerId="LiveId" clId="{C2CC81C5-7F6A-4BF2-958E-F44FD7D58C02}" dt="2020-12-10T21:23:59.031" v="4806" actId="20577"/>
        <pc:sldMkLst>
          <pc:docMk/>
          <pc:sldMk cId="2374616475" sldId="264"/>
        </pc:sldMkLst>
        <pc:spChg chg="mod">
          <ac:chgData name="Scott Decker" userId="92f8d519ccc4459d" providerId="LiveId" clId="{C2CC81C5-7F6A-4BF2-958E-F44FD7D58C02}" dt="2020-12-10T21:23:59.031" v="4806" actId="20577"/>
          <ac:spMkLst>
            <pc:docMk/>
            <pc:sldMk cId="2374616475" sldId="264"/>
            <ac:spMk id="3" creationId="{5C138B58-8F09-4F68-BC0A-ECE6D091292E}"/>
          </ac:spMkLst>
        </pc:spChg>
      </pc:sldChg>
      <pc:sldChg chg="modSp mod">
        <pc:chgData name="Scott Decker" userId="92f8d519ccc4459d" providerId="LiveId" clId="{C2CC81C5-7F6A-4BF2-958E-F44FD7D58C02}" dt="2020-12-11T14:13:17.212" v="5060" actId="20577"/>
        <pc:sldMkLst>
          <pc:docMk/>
          <pc:sldMk cId="64267253" sldId="271"/>
        </pc:sldMkLst>
        <pc:spChg chg="mod">
          <ac:chgData name="Scott Decker" userId="92f8d519ccc4459d" providerId="LiveId" clId="{C2CC81C5-7F6A-4BF2-958E-F44FD7D58C02}" dt="2020-12-11T14:13:17.212" v="5060" actId="20577"/>
          <ac:spMkLst>
            <pc:docMk/>
            <pc:sldMk cId="64267253" sldId="271"/>
            <ac:spMk id="3" creationId="{425CF3A6-583A-4152-B673-E4A3204D1F33}"/>
          </ac:spMkLst>
        </pc:spChg>
      </pc:sldChg>
      <pc:sldChg chg="modSp mod">
        <pc:chgData name="Scott Decker" userId="92f8d519ccc4459d" providerId="LiveId" clId="{C2CC81C5-7F6A-4BF2-958E-F44FD7D58C02}" dt="2020-12-07T18:16:10.233" v="2301" actId="20577"/>
        <pc:sldMkLst>
          <pc:docMk/>
          <pc:sldMk cId="1584953784" sldId="272"/>
        </pc:sldMkLst>
        <pc:spChg chg="mod">
          <ac:chgData name="Scott Decker" userId="92f8d519ccc4459d" providerId="LiveId" clId="{C2CC81C5-7F6A-4BF2-958E-F44FD7D58C02}" dt="2020-12-07T18:16:10.233" v="2301" actId="20577"/>
          <ac:spMkLst>
            <pc:docMk/>
            <pc:sldMk cId="1584953784" sldId="272"/>
            <ac:spMk id="3" creationId="{6CB6FAEA-7B80-4A40-A8A3-B85F0FD38287}"/>
          </ac:spMkLst>
        </pc:spChg>
      </pc:sldChg>
      <pc:sldChg chg="modSp mod">
        <pc:chgData name="Scott Decker" userId="92f8d519ccc4459d" providerId="LiveId" clId="{C2CC81C5-7F6A-4BF2-958E-F44FD7D58C02}" dt="2020-12-11T14:12:57.160" v="5058" actId="20577"/>
        <pc:sldMkLst>
          <pc:docMk/>
          <pc:sldMk cId="2728151654" sldId="273"/>
        </pc:sldMkLst>
        <pc:spChg chg="mod">
          <ac:chgData name="Scott Decker" userId="92f8d519ccc4459d" providerId="LiveId" clId="{C2CC81C5-7F6A-4BF2-958E-F44FD7D58C02}" dt="2020-12-11T14:12:57.160" v="5058" actId="20577"/>
          <ac:spMkLst>
            <pc:docMk/>
            <pc:sldMk cId="2728151654" sldId="273"/>
            <ac:spMk id="3" creationId="{2983763F-6D91-4159-9416-874B19D9F276}"/>
          </ac:spMkLst>
        </pc:spChg>
      </pc:sldChg>
      <pc:sldChg chg="modSp new mod">
        <pc:chgData name="Scott Decker" userId="92f8d519ccc4459d" providerId="LiveId" clId="{C2CC81C5-7F6A-4BF2-958E-F44FD7D58C02}" dt="2020-12-10T22:02:19.676" v="4816" actId="20577"/>
        <pc:sldMkLst>
          <pc:docMk/>
          <pc:sldMk cId="1705154710" sldId="274"/>
        </pc:sldMkLst>
        <pc:spChg chg="mod">
          <ac:chgData name="Scott Decker" userId="92f8d519ccc4459d" providerId="LiveId" clId="{C2CC81C5-7F6A-4BF2-958E-F44FD7D58C02}" dt="2020-12-07T18:56:55.115" v="2426" actId="20577"/>
          <ac:spMkLst>
            <pc:docMk/>
            <pc:sldMk cId="1705154710" sldId="274"/>
            <ac:spMk id="2" creationId="{27C0E687-AE2D-4E61-9C5A-90EF0EB3A525}"/>
          </ac:spMkLst>
        </pc:spChg>
        <pc:spChg chg="mod">
          <ac:chgData name="Scott Decker" userId="92f8d519ccc4459d" providerId="LiveId" clId="{C2CC81C5-7F6A-4BF2-958E-F44FD7D58C02}" dt="2020-12-10T22:02:19.676" v="4816" actId="20577"/>
          <ac:spMkLst>
            <pc:docMk/>
            <pc:sldMk cId="1705154710" sldId="274"/>
            <ac:spMk id="3" creationId="{76E08A8C-626D-4410-8732-844B962EB479}"/>
          </ac:spMkLst>
        </pc:spChg>
      </pc:sldChg>
      <pc:sldChg chg="del">
        <pc:chgData name="Scott Decker" userId="92f8d519ccc4459d" providerId="LiveId" clId="{C2CC81C5-7F6A-4BF2-958E-F44FD7D58C02}" dt="2020-12-07T17:18:25.590" v="1615" actId="2696"/>
        <pc:sldMkLst>
          <pc:docMk/>
          <pc:sldMk cId="2316805754" sldId="274"/>
        </pc:sldMkLst>
      </pc:sldChg>
      <pc:sldChg chg="modSp new mod">
        <pc:chgData name="Scott Decker" userId="92f8d519ccc4459d" providerId="LiveId" clId="{C2CC81C5-7F6A-4BF2-958E-F44FD7D58C02}" dt="2020-12-10T22:21:57.151" v="5055" actId="20577"/>
        <pc:sldMkLst>
          <pc:docMk/>
          <pc:sldMk cId="1138347122" sldId="275"/>
        </pc:sldMkLst>
        <pc:spChg chg="mod">
          <ac:chgData name="Scott Decker" userId="92f8d519ccc4459d" providerId="LiveId" clId="{C2CC81C5-7F6A-4BF2-958E-F44FD7D58C02}" dt="2020-12-07T19:47:03.961" v="2860" actId="20577"/>
          <ac:spMkLst>
            <pc:docMk/>
            <pc:sldMk cId="1138347122" sldId="275"/>
            <ac:spMk id="2" creationId="{B23DB2A9-399A-4659-B1E9-633183D7059C}"/>
          </ac:spMkLst>
        </pc:spChg>
        <pc:spChg chg="mod">
          <ac:chgData name="Scott Decker" userId="92f8d519ccc4459d" providerId="LiveId" clId="{C2CC81C5-7F6A-4BF2-958E-F44FD7D58C02}" dt="2020-12-10T22:21:57.151" v="5055" actId="20577"/>
          <ac:spMkLst>
            <pc:docMk/>
            <pc:sldMk cId="1138347122" sldId="275"/>
            <ac:spMk id="3" creationId="{867F3AA3-976D-452A-A0C5-E1AFE2838422}"/>
          </ac:spMkLst>
        </pc:spChg>
      </pc:sldChg>
      <pc:sldChg chg="del">
        <pc:chgData name="Scott Decker" userId="92f8d519ccc4459d" providerId="LiveId" clId="{C2CC81C5-7F6A-4BF2-958E-F44FD7D58C02}" dt="2020-12-07T17:18:25.590" v="1615" actId="2696"/>
        <pc:sldMkLst>
          <pc:docMk/>
          <pc:sldMk cId="2849223855" sldId="275"/>
        </pc:sldMkLst>
      </pc:sldChg>
      <pc:sldChg chg="modSp new mod">
        <pc:chgData name="Scott Decker" userId="92f8d519ccc4459d" providerId="LiveId" clId="{C2CC81C5-7F6A-4BF2-958E-F44FD7D58C02}" dt="2020-12-10T22:26:57.625" v="5057" actId="20577"/>
        <pc:sldMkLst>
          <pc:docMk/>
          <pc:sldMk cId="912660051" sldId="276"/>
        </pc:sldMkLst>
        <pc:spChg chg="mod">
          <ac:chgData name="Scott Decker" userId="92f8d519ccc4459d" providerId="LiveId" clId="{C2CC81C5-7F6A-4BF2-958E-F44FD7D58C02}" dt="2020-12-07T20:00:58.693" v="3916" actId="20577"/>
          <ac:spMkLst>
            <pc:docMk/>
            <pc:sldMk cId="912660051" sldId="276"/>
            <ac:spMk id="2" creationId="{56CBFEE9-51BA-447F-AB76-7A8FAEC9F904}"/>
          </ac:spMkLst>
        </pc:spChg>
        <pc:spChg chg="mod">
          <ac:chgData name="Scott Decker" userId="92f8d519ccc4459d" providerId="LiveId" clId="{C2CC81C5-7F6A-4BF2-958E-F44FD7D58C02}" dt="2020-12-10T22:26:57.625" v="5057" actId="20577"/>
          <ac:spMkLst>
            <pc:docMk/>
            <pc:sldMk cId="912660051" sldId="276"/>
            <ac:spMk id="3" creationId="{A26E5939-0A0B-41A1-8EDF-A1F541E22CE5}"/>
          </ac:spMkLst>
        </pc:spChg>
      </pc:sldChg>
      <pc:sldChg chg="del">
        <pc:chgData name="Scott Decker" userId="92f8d519ccc4459d" providerId="LiveId" clId="{C2CC81C5-7F6A-4BF2-958E-F44FD7D58C02}" dt="2020-12-07T17:18:25.590" v="1615" actId="2696"/>
        <pc:sldMkLst>
          <pc:docMk/>
          <pc:sldMk cId="1972723324" sldId="276"/>
        </pc:sldMkLst>
      </pc:sldChg>
      <pc:sldChg chg="del">
        <pc:chgData name="Scott Decker" userId="92f8d519ccc4459d" providerId="LiveId" clId="{C2CC81C5-7F6A-4BF2-958E-F44FD7D58C02}" dt="2020-12-07T17:18:25.590" v="1615" actId="2696"/>
        <pc:sldMkLst>
          <pc:docMk/>
          <pc:sldMk cId="1326520129" sldId="277"/>
        </pc:sldMkLst>
      </pc:sldChg>
      <pc:sldChg chg="modSp new mod ord">
        <pc:chgData name="Scott Decker" userId="92f8d519ccc4459d" providerId="LiveId" clId="{C2CC81C5-7F6A-4BF2-958E-F44FD7D58C02}" dt="2020-12-10T22:15:33.150" v="5008"/>
        <pc:sldMkLst>
          <pc:docMk/>
          <pc:sldMk cId="3967189693" sldId="277"/>
        </pc:sldMkLst>
        <pc:spChg chg="mod">
          <ac:chgData name="Scott Decker" userId="92f8d519ccc4459d" providerId="LiveId" clId="{C2CC81C5-7F6A-4BF2-958E-F44FD7D58C02}" dt="2020-12-07T20:37:10.267" v="4582" actId="20577"/>
          <ac:spMkLst>
            <pc:docMk/>
            <pc:sldMk cId="3967189693" sldId="277"/>
            <ac:spMk id="2" creationId="{8B4EAF95-89D3-4E84-BF12-70342FAC7DDC}"/>
          </ac:spMkLst>
        </pc:spChg>
        <pc:spChg chg="mod">
          <ac:chgData name="Scott Decker" userId="92f8d519ccc4459d" providerId="LiveId" clId="{C2CC81C5-7F6A-4BF2-958E-F44FD7D58C02}" dt="2020-12-07T20:38:41.653" v="4782" actId="20577"/>
          <ac:spMkLst>
            <pc:docMk/>
            <pc:sldMk cId="3967189693" sldId="277"/>
            <ac:spMk id="3" creationId="{ED65E1DE-B5BC-400C-A346-089DE8D36ED5}"/>
          </ac:spMkLst>
        </pc:spChg>
      </pc:sldChg>
      <pc:sldChg chg="addSp delSp new del">
        <pc:chgData name="Scott Decker" userId="92f8d519ccc4459d" providerId="LiveId" clId="{C2CC81C5-7F6A-4BF2-958E-F44FD7D58C02}" dt="2020-12-10T22:15:30.014" v="5006" actId="2696"/>
        <pc:sldMkLst>
          <pc:docMk/>
          <pc:sldMk cId="1472576659" sldId="278"/>
        </pc:sldMkLst>
        <pc:picChg chg="add del">
          <ac:chgData name="Scott Decker" userId="92f8d519ccc4459d" providerId="LiveId" clId="{C2CC81C5-7F6A-4BF2-958E-F44FD7D58C02}" dt="2020-12-10T22:05:59.194" v="4819"/>
          <ac:picMkLst>
            <pc:docMk/>
            <pc:sldMk cId="1472576659" sldId="278"/>
            <ac:picMk id="6" creationId="{58D2D0E2-A1D0-4078-AF3C-25D2A502821B}"/>
          </ac:picMkLst>
        </pc:picChg>
      </pc:sldChg>
      <pc:sldChg chg="del">
        <pc:chgData name="Scott Decker" userId="92f8d519ccc4459d" providerId="LiveId" clId="{C2CC81C5-7F6A-4BF2-958E-F44FD7D58C02}" dt="2020-12-07T17:18:25.590" v="1615" actId="2696"/>
        <pc:sldMkLst>
          <pc:docMk/>
          <pc:sldMk cId="1966151555" sldId="278"/>
        </pc:sldMkLst>
      </pc:sldChg>
      <pc:sldChg chg="modSp add mod">
        <pc:chgData name="Scott Decker" userId="92f8d519ccc4459d" providerId="LiveId" clId="{C2CC81C5-7F6A-4BF2-958E-F44FD7D58C02}" dt="2020-12-10T22:14:28.203" v="5005" actId="20577"/>
        <pc:sldMkLst>
          <pc:docMk/>
          <pc:sldMk cId="532663926" sldId="279"/>
        </pc:sldMkLst>
        <pc:spChg chg="mod">
          <ac:chgData name="Scott Decker" userId="92f8d519ccc4459d" providerId="LiveId" clId="{C2CC81C5-7F6A-4BF2-958E-F44FD7D58C02}" dt="2020-12-10T22:06:42.331" v="4830" actId="20577"/>
          <ac:spMkLst>
            <pc:docMk/>
            <pc:sldMk cId="532663926" sldId="279"/>
            <ac:spMk id="2" creationId="{C0040538-2470-4EE3-9670-00B43CD34EAC}"/>
          </ac:spMkLst>
        </pc:spChg>
        <pc:spChg chg="mod">
          <ac:chgData name="Scott Decker" userId="92f8d519ccc4459d" providerId="LiveId" clId="{C2CC81C5-7F6A-4BF2-958E-F44FD7D58C02}" dt="2020-12-10T22:14:28.203" v="5005" actId="20577"/>
          <ac:spMkLst>
            <pc:docMk/>
            <pc:sldMk cId="532663926" sldId="279"/>
            <ac:spMk id="3" creationId="{5C138B58-8F09-4F68-BC0A-ECE6D091292E}"/>
          </ac:spMkLst>
        </pc:spChg>
      </pc:sldChg>
      <pc:sldChg chg="del">
        <pc:chgData name="Scott Decker" userId="92f8d519ccc4459d" providerId="LiveId" clId="{C2CC81C5-7F6A-4BF2-958E-F44FD7D58C02}" dt="2020-12-07T17:18:25.590" v="1615" actId="2696"/>
        <pc:sldMkLst>
          <pc:docMk/>
          <pc:sldMk cId="3505146633"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12/11/2020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12/11/2020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12/11/2020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12/11/2020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12/11/2020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12/11/2020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12/11/2020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12/11/2020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12/11/2020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12/11/2020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12/11/2020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12/11/2020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12/11/2020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12/11/2020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12/11/2020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12/11/2020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12/11/2020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12/11/2020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12/11/2020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12/11/2020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12/11/2020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11 – Ordained to Serve</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EAF95-89D3-4E84-BF12-70342FAC7DDC}"/>
              </a:ext>
            </a:extLst>
          </p:cNvPr>
          <p:cNvSpPr>
            <a:spLocks noGrp="1"/>
          </p:cNvSpPr>
          <p:nvPr>
            <p:ph type="title"/>
          </p:nvPr>
        </p:nvSpPr>
        <p:spPr/>
        <p:txBody>
          <a:bodyPr/>
          <a:lstStyle/>
          <a:p>
            <a:r>
              <a:rPr lang="en-US" dirty="0"/>
              <a:t>Finally</a:t>
            </a:r>
          </a:p>
        </p:txBody>
      </p:sp>
      <p:sp>
        <p:nvSpPr>
          <p:cNvPr id="3" name="Content Placeholder 2">
            <a:extLst>
              <a:ext uri="{FF2B5EF4-FFF2-40B4-BE49-F238E27FC236}">
                <a16:creationId xmlns:a16="http://schemas.microsoft.com/office/drawing/2014/main" id="{ED65E1DE-B5BC-400C-A346-089DE8D36ED5}"/>
              </a:ext>
            </a:extLst>
          </p:cNvPr>
          <p:cNvSpPr>
            <a:spLocks noGrp="1"/>
          </p:cNvSpPr>
          <p:nvPr>
            <p:ph idx="1"/>
          </p:nvPr>
        </p:nvSpPr>
        <p:spPr/>
        <p:txBody>
          <a:bodyPr/>
          <a:lstStyle/>
          <a:p>
            <a:r>
              <a:rPr lang="en-US" dirty="0"/>
              <a:t>Sacraments of Initiation</a:t>
            </a:r>
          </a:p>
          <a:p>
            <a:pPr lvl="1"/>
            <a:r>
              <a:rPr lang="en-US" dirty="0"/>
              <a:t>Baptism</a:t>
            </a:r>
          </a:p>
          <a:p>
            <a:pPr lvl="1"/>
            <a:r>
              <a:rPr lang="en-US" dirty="0"/>
              <a:t>Confirmation</a:t>
            </a:r>
          </a:p>
          <a:p>
            <a:pPr lvl="1"/>
            <a:r>
              <a:rPr lang="en-US" dirty="0"/>
              <a:t>Eucharist</a:t>
            </a:r>
          </a:p>
          <a:p>
            <a:r>
              <a:rPr lang="en-US" dirty="0"/>
              <a:t>Sacraments of Healing</a:t>
            </a:r>
          </a:p>
          <a:p>
            <a:pPr lvl="1"/>
            <a:r>
              <a:rPr lang="en-US" dirty="0"/>
              <a:t>Reconciliation</a:t>
            </a:r>
          </a:p>
          <a:p>
            <a:pPr lvl="1"/>
            <a:r>
              <a:rPr lang="en-US" dirty="0"/>
              <a:t>Anointing the Sick with Oil</a:t>
            </a:r>
          </a:p>
          <a:p>
            <a:r>
              <a:rPr lang="en-US" dirty="0"/>
              <a:t>Sacraments of Vocation</a:t>
            </a:r>
          </a:p>
          <a:p>
            <a:pPr lvl="1"/>
            <a:r>
              <a:rPr lang="en-US" dirty="0"/>
              <a:t>Matrimony</a:t>
            </a:r>
          </a:p>
          <a:p>
            <a:pPr lvl="1"/>
            <a:r>
              <a:rPr lang="en-US" dirty="0"/>
              <a:t>Holy Orders</a:t>
            </a:r>
          </a:p>
        </p:txBody>
      </p:sp>
      <p:sp>
        <p:nvSpPr>
          <p:cNvPr id="4" name="Footer Placeholder 3">
            <a:extLst>
              <a:ext uri="{FF2B5EF4-FFF2-40B4-BE49-F238E27FC236}">
                <a16:creationId xmlns:a16="http://schemas.microsoft.com/office/drawing/2014/main" id="{6D545DE5-0D9C-4862-AA55-FF08F4A17388}"/>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142ADB5-965E-4AE8-B4CF-BC522EBD30CC}"/>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967189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fontScale="85000" lnSpcReduction="10000"/>
          </a:bodyPr>
          <a:lstStyle/>
          <a:p>
            <a:r>
              <a:rPr lang="en-US" sz="2400" dirty="0"/>
              <a:t>Sacraments are “signs,” but are efficacious.  They do what they say!</a:t>
            </a:r>
          </a:p>
          <a:p>
            <a:r>
              <a:rPr lang="en-US" sz="2600" dirty="0"/>
              <a:t>When God says something, it occurs. God’s words are “causes.”</a:t>
            </a:r>
          </a:p>
          <a:p>
            <a:r>
              <a:rPr lang="en-US" sz="2600" dirty="0"/>
              <a:t>When Man says something, nothing occurs. Man’s words are “signs.”</a:t>
            </a:r>
          </a:p>
          <a:p>
            <a:r>
              <a:rPr lang="en-US" sz="2400" dirty="0">
                <a:solidFill>
                  <a:schemeClr val="tx2"/>
                </a:solidFill>
              </a:rPr>
              <a:t>When the clergy speaks the words, rubs the oil, etc., he is acting </a:t>
            </a:r>
            <a:r>
              <a:rPr lang="en-US" sz="2400" i="1" dirty="0">
                <a:solidFill>
                  <a:schemeClr val="tx2"/>
                </a:solidFill>
              </a:rPr>
              <a:t>in the person of Christ the head (in persona Christi capitis)</a:t>
            </a:r>
          </a:p>
          <a:p>
            <a:pPr lvl="1"/>
            <a:r>
              <a:rPr lang="en-US" sz="1800" dirty="0"/>
              <a:t>In the case of Matrimony, it is the Bridegroom and the Bride who speak the words and the sacrament occurs at the point of “I Do.”</a:t>
            </a:r>
          </a:p>
          <a:p>
            <a:r>
              <a:rPr lang="en-US" sz="2400" dirty="0"/>
              <a:t>Since the clergy now speaks “in the person of Christ,” their words are no longer signs!  They are causes!</a:t>
            </a:r>
          </a:p>
          <a:p>
            <a:endParaRPr lang="en-US" sz="2400" dirty="0"/>
          </a:p>
          <a:p>
            <a:endParaRPr lang="en-US" dirty="0"/>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532663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fontScale="77500" lnSpcReduction="20000"/>
          </a:bodyPr>
          <a:lstStyle/>
          <a:p>
            <a:pPr marL="0" indent="0" algn="l" rtl="0">
              <a:buNone/>
            </a:pPr>
            <a:r>
              <a:rPr lang="en-US" sz="2400" dirty="0"/>
              <a:t>We thank you Lord for the gift of the priesthood.  These men are you chosen instruments to continue administering your sacraments to your children.  We ask that you continue to send us laborers, men </a:t>
            </a:r>
            <a:r>
              <a:rPr lang="en-US" sz="2400"/>
              <a:t>after your </a:t>
            </a:r>
            <a:r>
              <a:rPr lang="en-US" sz="2400" dirty="0"/>
              <a:t>own heart, for the abundant harvest that remains.  May all we have learned about the life-giving power of these signs make us bold witnesses and heralds of the Good News!  And may we entrust the fruit of this study to Our Blessed Mother as we pray,</a:t>
            </a:r>
          </a:p>
          <a:p>
            <a:pPr marL="0" indent="0">
              <a:buNone/>
            </a:pPr>
            <a:r>
              <a:rPr lang="en-US" sz="2400" dirty="0"/>
              <a:t>Hail Mary, full of grace, the Lord is with thee.</a:t>
            </a:r>
          </a:p>
          <a:p>
            <a:pPr marL="0" indent="0">
              <a:buNone/>
            </a:pPr>
            <a:r>
              <a:rPr lang="en-US" sz="2400" dirty="0"/>
              <a:t>Blessed are thou among women and blessed is the fruit of thy womb, Jesus.</a:t>
            </a:r>
          </a:p>
          <a:p>
            <a:pPr marL="0" indent="0">
              <a:buNone/>
            </a:pPr>
            <a:r>
              <a:rPr lang="en-US" sz="2400" dirty="0"/>
              <a:t>Holy Mary, Mother of God, pray for us sinners, now and at the hour of our death.</a:t>
            </a:r>
          </a:p>
          <a:p>
            <a:pPr marL="0" indent="0" algn="l" rtl="0">
              <a:buNone/>
            </a:pPr>
            <a:endParaRPr lang="en-US" sz="2400" dirty="0"/>
          </a:p>
          <a:p>
            <a:pPr marL="0" indent="0" algn="l" rtl="0">
              <a:buNone/>
            </a:pPr>
            <a:r>
              <a:rPr lang="en-US" sz="2400" dirty="0"/>
              <a:t>Amen.</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sz="2400" dirty="0"/>
              <a:t>Lord God, we are grateful for the opportunity to deepen our understanding of your saving work in the sacraments in these past lessons.  It is fitting that we end our study by pondering the Sacrament of Holy Orders, through which you continue to offer humanity all of your sacraments.  We lift up all bishops, priests, and deacons during this time, that they be faithful stewards of the sacred mysteries.  We ask this in the name of our Lord, your Son, Jesus Christ.</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a:bodyPr>
          <a:lstStyle/>
          <a:p>
            <a:pPr marL="57150" indent="0">
              <a:buNone/>
            </a:pPr>
            <a:endParaRPr lang="en-US" dirty="0"/>
          </a:p>
          <a:p>
            <a:r>
              <a:rPr lang="en-US" dirty="0"/>
              <a:t>No items left hanging</a:t>
            </a:r>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We saw that marriage is the primary sacrament of creation.</a:t>
            </a:r>
          </a:p>
          <a:p>
            <a:r>
              <a:rPr lang="en-US" dirty="0"/>
              <a:t>In marriage, we imitate the family life of the Trinity – Fatherhood, Sonship and the love they share.</a:t>
            </a:r>
          </a:p>
          <a:p>
            <a:r>
              <a:rPr lang="en-US" dirty="0"/>
              <a:t>“Bone of my bones and flesh of my flesh” is family covenant language echoed throughout scripture.</a:t>
            </a:r>
          </a:p>
          <a:p>
            <a:r>
              <a:rPr lang="en-US" dirty="0"/>
              <a:t>Marriage is used throughout scripture to illustrate God’s relationship with His people.</a:t>
            </a:r>
          </a:p>
          <a:p>
            <a:r>
              <a:rPr lang="en-US" dirty="0"/>
              <a:t>The importance of marriage is underscored by the fact that Jesus performed his first miracle at a wedding feast.</a:t>
            </a:r>
          </a:p>
          <a:p>
            <a:r>
              <a:rPr lang="en-US" dirty="0"/>
              <a:t>To help couples image the nuptial union of Christ and the Church, married couples receive an increase in sanctifying grace.</a:t>
            </a:r>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We will learn about the common priesthood and the ministerial priesthood.</a:t>
            </a:r>
          </a:p>
          <a:p>
            <a:r>
              <a:rPr lang="en-US" sz="2400" dirty="0"/>
              <a:t>Adam was a priest just like all first-born sons were meant to be.</a:t>
            </a:r>
          </a:p>
          <a:p>
            <a:r>
              <a:rPr lang="en-US" sz="2400" dirty="0"/>
              <a:t>The Levitical priesthood resulted from the sins of the Israelites.</a:t>
            </a:r>
          </a:p>
          <a:p>
            <a:r>
              <a:rPr lang="en-US" sz="2400" dirty="0"/>
              <a:t>David was a priest-king.</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0E687-AE2D-4E61-9C5A-90EF0EB3A525}"/>
              </a:ext>
            </a:extLst>
          </p:cNvPr>
          <p:cNvSpPr>
            <a:spLocks noGrp="1"/>
          </p:cNvSpPr>
          <p:nvPr>
            <p:ph type="title"/>
          </p:nvPr>
        </p:nvSpPr>
        <p:spPr/>
        <p:txBody>
          <a:bodyPr/>
          <a:lstStyle/>
          <a:p>
            <a:r>
              <a:rPr lang="en-US" dirty="0"/>
              <a:t>Priesthood Issues</a:t>
            </a:r>
          </a:p>
        </p:txBody>
      </p:sp>
      <p:sp>
        <p:nvSpPr>
          <p:cNvPr id="3" name="Content Placeholder 2">
            <a:extLst>
              <a:ext uri="{FF2B5EF4-FFF2-40B4-BE49-F238E27FC236}">
                <a16:creationId xmlns:a16="http://schemas.microsoft.com/office/drawing/2014/main" id="{76E08A8C-626D-4410-8732-844B962EB479}"/>
              </a:ext>
            </a:extLst>
          </p:cNvPr>
          <p:cNvSpPr>
            <a:spLocks noGrp="1"/>
          </p:cNvSpPr>
          <p:nvPr>
            <p:ph idx="1"/>
          </p:nvPr>
        </p:nvSpPr>
        <p:spPr/>
        <p:txBody>
          <a:bodyPr/>
          <a:lstStyle/>
          <a:p>
            <a:r>
              <a:rPr lang="en-US" dirty="0"/>
              <a:t>Can individual priests or bishops trace their lineage back to a specific Apostle?</a:t>
            </a:r>
          </a:p>
          <a:p>
            <a:pPr lvl="1"/>
            <a:r>
              <a:rPr lang="en-US" dirty="0"/>
              <a:t>About 95% of today’s bishops and priests can trace their lineage back Pope Benedict XIII (1649-1730; pope 1724-1730), who ordained many bishops (at least 139 or 159 bishops depending on the source), and through him back to Scipione Cardinal Rebiba(1504-1577) but we don’t know who ordained Cardinal Rebiba a bishop.</a:t>
            </a:r>
          </a:p>
          <a:p>
            <a:r>
              <a:rPr lang="en-US" dirty="0"/>
              <a:t>The official list of popes is contained in the </a:t>
            </a:r>
            <a:r>
              <a:rPr lang="en-US" i="1" dirty="0"/>
              <a:t>Annuario Pontificio</a:t>
            </a:r>
            <a:r>
              <a:rPr lang="en-US" dirty="0"/>
              <a:t> issued each year by Rome under the heading </a:t>
            </a:r>
            <a:r>
              <a:rPr lang="it-IT" dirty="0"/>
              <a:t>"I Sommi Pontefici Romani" (The Supreme Pontiffs of Rome)</a:t>
            </a:r>
            <a:endParaRPr lang="en-US" dirty="0"/>
          </a:p>
          <a:p>
            <a:pPr lvl="1"/>
            <a:r>
              <a:rPr lang="en-US" dirty="0"/>
              <a:t>In 2001 some 200 corrections were made to the list based on the work of historian Giovani Maria Vian</a:t>
            </a:r>
          </a:p>
        </p:txBody>
      </p:sp>
      <p:sp>
        <p:nvSpPr>
          <p:cNvPr id="4" name="Footer Placeholder 3">
            <a:extLst>
              <a:ext uri="{FF2B5EF4-FFF2-40B4-BE49-F238E27FC236}">
                <a16:creationId xmlns:a16="http://schemas.microsoft.com/office/drawing/2014/main" id="{5AC54324-FD3D-40CB-A059-022A37000B9D}"/>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AB7481A-155D-407D-85C4-B7728B9E6ABA}"/>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705154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B2A9-399A-4659-B1E9-633183D7059C}"/>
              </a:ext>
            </a:extLst>
          </p:cNvPr>
          <p:cNvSpPr>
            <a:spLocks noGrp="1"/>
          </p:cNvSpPr>
          <p:nvPr>
            <p:ph type="title"/>
          </p:nvPr>
        </p:nvSpPr>
        <p:spPr/>
        <p:txBody>
          <a:bodyPr/>
          <a:lstStyle/>
          <a:p>
            <a:r>
              <a:rPr lang="en-US" dirty="0"/>
              <a:t>Priesthood Issues</a:t>
            </a:r>
          </a:p>
        </p:txBody>
      </p:sp>
      <p:sp>
        <p:nvSpPr>
          <p:cNvPr id="3" name="Content Placeholder 2">
            <a:extLst>
              <a:ext uri="{FF2B5EF4-FFF2-40B4-BE49-F238E27FC236}">
                <a16:creationId xmlns:a16="http://schemas.microsoft.com/office/drawing/2014/main" id="{867F3AA3-976D-452A-A0C5-E1AFE2838422}"/>
              </a:ext>
            </a:extLst>
          </p:cNvPr>
          <p:cNvSpPr>
            <a:spLocks noGrp="1"/>
          </p:cNvSpPr>
          <p:nvPr>
            <p:ph idx="1"/>
          </p:nvPr>
        </p:nvSpPr>
        <p:spPr/>
        <p:txBody>
          <a:bodyPr>
            <a:normAutofit lnSpcReduction="10000"/>
          </a:bodyPr>
          <a:lstStyle/>
          <a:p>
            <a:r>
              <a:rPr lang="en-US" dirty="0"/>
              <a:t>There have been 266 Popes, but 268 pontificates.  Benedict IX reigned three times between 1032 and 1048.</a:t>
            </a:r>
          </a:p>
          <a:p>
            <a:r>
              <a:rPr lang="en-US" dirty="0"/>
              <a:t>Most 2001 corrections had to do with information related to the first two centuries.  Exact dates are uncertain.  A dozen Popes have been given two possible dates.</a:t>
            </a:r>
          </a:p>
          <a:p>
            <a:pPr lvl="1"/>
            <a:r>
              <a:rPr lang="en-US" dirty="0"/>
              <a:t>The most significant doubt has to do the second and third successor to Peter.  After Linus, it could be either Cletus or Clement.  Based on dates, the order of second and third could be either way.</a:t>
            </a:r>
          </a:p>
          <a:p>
            <a:r>
              <a:rPr lang="en-US" dirty="0"/>
              <a:t>The family name of one pope was corrected and the listed birthplaces of nine Popes were changed.</a:t>
            </a:r>
          </a:p>
          <a:p>
            <a:pPr lvl="1"/>
            <a:r>
              <a:rPr lang="en-US" dirty="0"/>
              <a:t>Spain lost claim to a native-born Pontiff, St. Damasus (366-384).  The catacombs testify to him and credit him with birth on the Iberian Peninsula.  He was, in fact, born in Rome</a:t>
            </a:r>
          </a:p>
          <a:p>
            <a:endParaRPr lang="en-US" dirty="0"/>
          </a:p>
        </p:txBody>
      </p:sp>
      <p:sp>
        <p:nvSpPr>
          <p:cNvPr id="4" name="Footer Placeholder 3">
            <a:extLst>
              <a:ext uri="{FF2B5EF4-FFF2-40B4-BE49-F238E27FC236}">
                <a16:creationId xmlns:a16="http://schemas.microsoft.com/office/drawing/2014/main" id="{D014823D-E6DF-4B1C-B249-BEC99393617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E00402B3-FA15-458A-AE40-29DB22E3F71E}"/>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1138347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BFEE9-51BA-447F-AB76-7A8FAEC9F904}"/>
              </a:ext>
            </a:extLst>
          </p:cNvPr>
          <p:cNvSpPr>
            <a:spLocks noGrp="1"/>
          </p:cNvSpPr>
          <p:nvPr>
            <p:ph type="title"/>
          </p:nvPr>
        </p:nvSpPr>
        <p:spPr/>
        <p:txBody>
          <a:bodyPr/>
          <a:lstStyle/>
          <a:p>
            <a:r>
              <a:rPr lang="en-US" dirty="0"/>
              <a:t>Priesthood Issues</a:t>
            </a:r>
          </a:p>
        </p:txBody>
      </p:sp>
      <p:sp>
        <p:nvSpPr>
          <p:cNvPr id="3" name="Content Placeholder 2">
            <a:extLst>
              <a:ext uri="{FF2B5EF4-FFF2-40B4-BE49-F238E27FC236}">
                <a16:creationId xmlns:a16="http://schemas.microsoft.com/office/drawing/2014/main" id="{A26E5939-0A0B-41A1-8EDF-A1F541E22CE5}"/>
              </a:ext>
            </a:extLst>
          </p:cNvPr>
          <p:cNvSpPr>
            <a:spLocks noGrp="1"/>
          </p:cNvSpPr>
          <p:nvPr>
            <p:ph idx="1"/>
          </p:nvPr>
        </p:nvSpPr>
        <p:spPr/>
        <p:txBody>
          <a:bodyPr>
            <a:normAutofit/>
          </a:bodyPr>
          <a:lstStyle/>
          <a:p>
            <a:r>
              <a:rPr lang="en-US" dirty="0"/>
              <a:t>Are all priests also exorcists?</a:t>
            </a:r>
          </a:p>
          <a:p>
            <a:pPr lvl="1"/>
            <a:r>
              <a:rPr lang="en-US" dirty="0"/>
              <a:t>Until Pope Paul VI, all seminarians were ordained with four minor orders on their way to priesthood – porter, exorcist, lector and acolyte.</a:t>
            </a:r>
          </a:p>
          <a:p>
            <a:pPr lvl="1"/>
            <a:r>
              <a:rPr lang="en-US" dirty="0"/>
              <a:t>Pope Paul VI stopped this by changing these from “minor orders” to “ministries.”  Only two of these ministries continues to exist, lectors and acolytes.</a:t>
            </a:r>
          </a:p>
          <a:p>
            <a:pPr lvl="1" algn="just"/>
            <a:r>
              <a:rPr lang="en-US" dirty="0"/>
              <a:t>Code of Canon Law 1172 - No one can perform exorcisms legitimately upon the possessed unless he has obtained special and express permission from the Diocesan Bishop.  The local ordinary is to give this permission only to a presbyter who has piety, knowledge, prudence, and integrity of life.</a:t>
            </a:r>
          </a:p>
          <a:p>
            <a:pPr lvl="1" algn="just"/>
            <a:r>
              <a:rPr lang="en-US" dirty="0"/>
              <a:t>A Bishop is required to do a thorough investigation to determine if the “possessed” person is actually under the influence of the Evil One or is mentally </a:t>
            </a:r>
            <a:r>
              <a:rPr lang="en-US"/>
              <a:t>ill.</a:t>
            </a:r>
            <a:endParaRPr lang="en-US" dirty="0"/>
          </a:p>
        </p:txBody>
      </p:sp>
      <p:sp>
        <p:nvSpPr>
          <p:cNvPr id="4" name="Footer Placeholder 3">
            <a:extLst>
              <a:ext uri="{FF2B5EF4-FFF2-40B4-BE49-F238E27FC236}">
                <a16:creationId xmlns:a16="http://schemas.microsoft.com/office/drawing/2014/main" id="{580DF8B8-EC04-43FD-8A96-031A75A0057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B1C10DB-7FE6-4C7B-97EA-A40464F6F4C2}"/>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91266005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14291</TotalTime>
  <Words>1156</Words>
  <Application>Microsoft Office PowerPoint</Application>
  <PresentationFormat>Widescreen</PresentationFormat>
  <Paragraphs>89</Paragraphs>
  <Slides>12</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Last Week’s Lesson</vt:lpstr>
      <vt:lpstr>Introduction to Tonight’s Video</vt:lpstr>
      <vt:lpstr>Thoughts from the Review or Discussion Questions? </vt:lpstr>
      <vt:lpstr>Priesthood Issues</vt:lpstr>
      <vt:lpstr>Priesthood Issues</vt:lpstr>
      <vt:lpstr>Priesthood Issues</vt:lpstr>
      <vt:lpstr>Finally</vt:lpstr>
      <vt:lpstr>Key Points</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68</cp:revision>
  <cp:lastPrinted>2019-10-10T19:29:44Z</cp:lastPrinted>
  <dcterms:created xsi:type="dcterms:W3CDTF">2017-09-26T22:01:53Z</dcterms:created>
  <dcterms:modified xsi:type="dcterms:W3CDTF">2020-12-11T14:13:29Z</dcterms:modified>
</cp:coreProperties>
</file>