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6"/>
  </p:notesMasterIdLst>
  <p:sldIdLst>
    <p:sldId id="256" r:id="rId3"/>
    <p:sldId id="261" r:id="rId4"/>
    <p:sldId id="272" r:id="rId5"/>
    <p:sldId id="273" r:id="rId6"/>
    <p:sldId id="264" r:id="rId7"/>
    <p:sldId id="269" r:id="rId8"/>
    <p:sldId id="279" r:id="rId9"/>
    <p:sldId id="274" r:id="rId10"/>
    <p:sldId id="275" r:id="rId11"/>
    <p:sldId id="276" r:id="rId12"/>
    <p:sldId id="277" r:id="rId13"/>
    <p:sldId id="278" r:id="rId14"/>
    <p:sldId id="271" r:id="rId15"/>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5AF0192C-EA5B-42F1-9D13-829452924A33}"/>
    <pc:docChg chg="custSel addSld delSld modSld">
      <pc:chgData name="Scott Decker" userId="92f8d519ccc4459d" providerId="LiveId" clId="{5AF0192C-EA5B-42F1-9D13-829452924A33}" dt="2020-12-03T20:41:43.767" v="4568" actId="20577"/>
      <pc:docMkLst>
        <pc:docMk/>
      </pc:docMkLst>
      <pc:sldChg chg="modSp mod">
        <pc:chgData name="Scott Decker" userId="92f8d519ccc4459d" providerId="LiveId" clId="{5AF0192C-EA5B-42F1-9D13-829452924A33}" dt="2020-11-29T17:27:22.799" v="43" actId="20577"/>
        <pc:sldMkLst>
          <pc:docMk/>
          <pc:sldMk cId="1710183706" sldId="256"/>
        </pc:sldMkLst>
        <pc:spChg chg="mod">
          <ac:chgData name="Scott Decker" userId="92f8d519ccc4459d" providerId="LiveId" clId="{5AF0192C-EA5B-42F1-9D13-829452924A33}" dt="2020-11-29T17:27:22.799" v="43" actId="20577"/>
          <ac:spMkLst>
            <pc:docMk/>
            <pc:sldMk cId="1710183706" sldId="256"/>
            <ac:spMk id="3" creationId="{6AF8EF5D-9D1B-46AF-B280-885976026A11}"/>
          </ac:spMkLst>
        </pc:spChg>
      </pc:sldChg>
      <pc:sldChg chg="modSp mod">
        <pc:chgData name="Scott Decker" userId="92f8d519ccc4459d" providerId="LiveId" clId="{5AF0192C-EA5B-42F1-9D13-829452924A33}" dt="2020-11-29T17:32:56.870" v="711" actId="20577"/>
        <pc:sldMkLst>
          <pc:docMk/>
          <pc:sldMk cId="3420464876" sldId="261"/>
        </pc:sldMkLst>
        <pc:spChg chg="mod">
          <ac:chgData name="Scott Decker" userId="92f8d519ccc4459d" providerId="LiveId" clId="{5AF0192C-EA5B-42F1-9D13-829452924A33}" dt="2020-11-29T17:32:56.870" v="711" actId="20577"/>
          <ac:spMkLst>
            <pc:docMk/>
            <pc:sldMk cId="3420464876" sldId="261"/>
            <ac:spMk id="3" creationId="{34B59780-EF8F-4EE2-8F9E-C062791E9E37}"/>
          </ac:spMkLst>
        </pc:spChg>
      </pc:sldChg>
      <pc:sldChg chg="modSp mod">
        <pc:chgData name="Scott Decker" userId="92f8d519ccc4459d" providerId="LiveId" clId="{5AF0192C-EA5B-42F1-9D13-829452924A33}" dt="2020-12-03T17:53:10.204" v="3386" actId="20577"/>
        <pc:sldMkLst>
          <pc:docMk/>
          <pc:sldMk cId="2374616475" sldId="264"/>
        </pc:sldMkLst>
        <pc:spChg chg="mod">
          <ac:chgData name="Scott Decker" userId="92f8d519ccc4459d" providerId="LiveId" clId="{5AF0192C-EA5B-42F1-9D13-829452924A33}" dt="2020-12-03T17:53:10.204" v="3386" actId="20577"/>
          <ac:spMkLst>
            <pc:docMk/>
            <pc:sldMk cId="2374616475" sldId="264"/>
            <ac:spMk id="3" creationId="{5C138B58-8F09-4F68-BC0A-ECE6D091292E}"/>
          </ac:spMkLst>
        </pc:spChg>
      </pc:sldChg>
      <pc:sldChg chg="modSp mod">
        <pc:chgData name="Scott Decker" userId="92f8d519ccc4459d" providerId="LiveId" clId="{5AF0192C-EA5B-42F1-9D13-829452924A33}" dt="2020-11-29T18:19:14.970" v="2827" actId="20577"/>
        <pc:sldMkLst>
          <pc:docMk/>
          <pc:sldMk cId="64267253" sldId="271"/>
        </pc:sldMkLst>
        <pc:spChg chg="mod">
          <ac:chgData name="Scott Decker" userId="92f8d519ccc4459d" providerId="LiveId" clId="{5AF0192C-EA5B-42F1-9D13-829452924A33}" dt="2020-11-29T18:19:14.970" v="2827" actId="20577"/>
          <ac:spMkLst>
            <pc:docMk/>
            <pc:sldMk cId="64267253" sldId="271"/>
            <ac:spMk id="3" creationId="{425CF3A6-583A-4152-B673-E4A3204D1F33}"/>
          </ac:spMkLst>
        </pc:spChg>
      </pc:sldChg>
      <pc:sldChg chg="modSp mod">
        <pc:chgData name="Scott Decker" userId="92f8d519ccc4459d" providerId="LiveId" clId="{5AF0192C-EA5B-42F1-9D13-829452924A33}" dt="2020-12-03T19:35:46.505" v="4471" actId="20577"/>
        <pc:sldMkLst>
          <pc:docMk/>
          <pc:sldMk cId="1584953784" sldId="272"/>
        </pc:sldMkLst>
        <pc:spChg chg="mod">
          <ac:chgData name="Scott Decker" userId="92f8d519ccc4459d" providerId="LiveId" clId="{5AF0192C-EA5B-42F1-9D13-829452924A33}" dt="2020-12-03T19:35:46.505" v="4471" actId="20577"/>
          <ac:spMkLst>
            <pc:docMk/>
            <pc:sldMk cId="1584953784" sldId="272"/>
            <ac:spMk id="3" creationId="{6CB6FAEA-7B80-4A40-A8A3-B85F0FD38287}"/>
          </ac:spMkLst>
        </pc:spChg>
      </pc:sldChg>
      <pc:sldChg chg="modSp mod">
        <pc:chgData name="Scott Decker" userId="92f8d519ccc4459d" providerId="LiveId" clId="{5AF0192C-EA5B-42F1-9D13-829452924A33}" dt="2020-12-03T19:41:33.160" v="4486" actId="20577"/>
        <pc:sldMkLst>
          <pc:docMk/>
          <pc:sldMk cId="2728151654" sldId="273"/>
        </pc:sldMkLst>
        <pc:spChg chg="mod">
          <ac:chgData name="Scott Decker" userId="92f8d519ccc4459d" providerId="LiveId" clId="{5AF0192C-EA5B-42F1-9D13-829452924A33}" dt="2020-12-03T19:41:33.160" v="4486" actId="20577"/>
          <ac:spMkLst>
            <pc:docMk/>
            <pc:sldMk cId="2728151654" sldId="273"/>
            <ac:spMk id="3" creationId="{2983763F-6D91-4159-9416-874B19D9F276}"/>
          </ac:spMkLst>
        </pc:spChg>
      </pc:sldChg>
      <pc:sldChg chg="modSp new mod">
        <pc:chgData name="Scott Decker" userId="92f8d519ccc4459d" providerId="LiveId" clId="{5AF0192C-EA5B-42F1-9D13-829452924A33}" dt="2020-12-03T19:04:19.156" v="4318" actId="20577"/>
        <pc:sldMkLst>
          <pc:docMk/>
          <pc:sldMk cId="2316805754" sldId="274"/>
        </pc:sldMkLst>
        <pc:spChg chg="mod">
          <ac:chgData name="Scott Decker" userId="92f8d519ccc4459d" providerId="LiveId" clId="{5AF0192C-EA5B-42F1-9D13-829452924A33}" dt="2020-11-29T20:03:56.467" v="2855" actId="20577"/>
          <ac:spMkLst>
            <pc:docMk/>
            <pc:sldMk cId="2316805754" sldId="274"/>
            <ac:spMk id="2" creationId="{317A8900-841B-4465-8EB6-37739DCCA01D}"/>
          </ac:spMkLst>
        </pc:spChg>
        <pc:spChg chg="mod">
          <ac:chgData name="Scott Decker" userId="92f8d519ccc4459d" providerId="LiveId" clId="{5AF0192C-EA5B-42F1-9D13-829452924A33}" dt="2020-12-03T19:04:19.156" v="4318" actId="20577"/>
          <ac:spMkLst>
            <pc:docMk/>
            <pc:sldMk cId="2316805754" sldId="274"/>
            <ac:spMk id="3" creationId="{94746D8B-05BD-4728-AB62-C536E4A18E2A}"/>
          </ac:spMkLst>
        </pc:spChg>
      </pc:sldChg>
      <pc:sldChg chg="modSp new mod">
        <pc:chgData name="Scott Decker" userId="92f8d519ccc4459d" providerId="LiveId" clId="{5AF0192C-EA5B-42F1-9D13-829452924A33}" dt="2020-12-03T20:26:51.108" v="4524" actId="20577"/>
        <pc:sldMkLst>
          <pc:docMk/>
          <pc:sldMk cId="2849223855" sldId="275"/>
        </pc:sldMkLst>
        <pc:spChg chg="mod">
          <ac:chgData name="Scott Decker" userId="92f8d519ccc4459d" providerId="LiveId" clId="{5AF0192C-EA5B-42F1-9D13-829452924A33}" dt="2020-11-29T20:14:33.872" v="2903" actId="20577"/>
          <ac:spMkLst>
            <pc:docMk/>
            <pc:sldMk cId="2849223855" sldId="275"/>
            <ac:spMk id="2" creationId="{97F32089-5772-4E1B-AD83-F37A0CA58EF8}"/>
          </ac:spMkLst>
        </pc:spChg>
        <pc:spChg chg="mod">
          <ac:chgData name="Scott Decker" userId="92f8d519ccc4459d" providerId="LiveId" clId="{5AF0192C-EA5B-42F1-9D13-829452924A33}" dt="2020-12-03T20:26:51.108" v="4524" actId="20577"/>
          <ac:spMkLst>
            <pc:docMk/>
            <pc:sldMk cId="2849223855" sldId="275"/>
            <ac:spMk id="3" creationId="{999F1E7D-6176-4EE3-9A9C-655CE65B1D53}"/>
          </ac:spMkLst>
        </pc:spChg>
      </pc:sldChg>
      <pc:sldChg chg="modSp new mod">
        <pc:chgData name="Scott Decker" userId="92f8d519ccc4459d" providerId="LiveId" clId="{5AF0192C-EA5B-42F1-9D13-829452924A33}" dt="2020-11-29T20:34:10.511" v="3069" actId="12"/>
        <pc:sldMkLst>
          <pc:docMk/>
          <pc:sldMk cId="1972723324" sldId="276"/>
        </pc:sldMkLst>
        <pc:spChg chg="mod">
          <ac:chgData name="Scott Decker" userId="92f8d519ccc4459d" providerId="LiveId" clId="{5AF0192C-EA5B-42F1-9D13-829452924A33}" dt="2020-11-29T20:22:26.316" v="3023" actId="313"/>
          <ac:spMkLst>
            <pc:docMk/>
            <pc:sldMk cId="1972723324" sldId="276"/>
            <ac:spMk id="2" creationId="{4E600D4E-B3EC-4409-9F03-BD12DDB3E41B}"/>
          </ac:spMkLst>
        </pc:spChg>
        <pc:spChg chg="mod">
          <ac:chgData name="Scott Decker" userId="92f8d519ccc4459d" providerId="LiveId" clId="{5AF0192C-EA5B-42F1-9D13-829452924A33}" dt="2020-11-29T20:34:10.511" v="3069" actId="12"/>
          <ac:spMkLst>
            <pc:docMk/>
            <pc:sldMk cId="1972723324" sldId="276"/>
            <ac:spMk id="3" creationId="{6A3AD4B6-DB95-411C-B5B0-1CE07F489C9A}"/>
          </ac:spMkLst>
        </pc:spChg>
      </pc:sldChg>
      <pc:sldChg chg="modSp new mod">
        <pc:chgData name="Scott Decker" userId="92f8d519ccc4459d" providerId="LiveId" clId="{5AF0192C-EA5B-42F1-9D13-829452924A33}" dt="2020-12-03T20:31:23.686" v="4531" actId="20577"/>
        <pc:sldMkLst>
          <pc:docMk/>
          <pc:sldMk cId="1326520129" sldId="277"/>
        </pc:sldMkLst>
        <pc:spChg chg="mod">
          <ac:chgData name="Scott Decker" userId="92f8d519ccc4459d" providerId="LiveId" clId="{5AF0192C-EA5B-42F1-9D13-829452924A33}" dt="2020-11-29T20:35:08.571" v="3087" actId="20577"/>
          <ac:spMkLst>
            <pc:docMk/>
            <pc:sldMk cId="1326520129" sldId="277"/>
            <ac:spMk id="2" creationId="{4911A538-69D2-489E-9F9F-9546F0723F11}"/>
          </ac:spMkLst>
        </pc:spChg>
        <pc:spChg chg="mod">
          <ac:chgData name="Scott Decker" userId="92f8d519ccc4459d" providerId="LiveId" clId="{5AF0192C-EA5B-42F1-9D13-829452924A33}" dt="2020-12-03T20:31:23.686" v="4531" actId="20577"/>
          <ac:spMkLst>
            <pc:docMk/>
            <pc:sldMk cId="1326520129" sldId="277"/>
            <ac:spMk id="3" creationId="{D4508D61-9187-49B4-8549-5FDA82B7C786}"/>
          </ac:spMkLst>
        </pc:spChg>
      </pc:sldChg>
      <pc:sldChg chg="modSp new mod">
        <pc:chgData name="Scott Decker" userId="92f8d519ccc4459d" providerId="LiveId" clId="{5AF0192C-EA5B-42F1-9D13-829452924A33}" dt="2020-12-03T20:41:43.767" v="4568" actId="20577"/>
        <pc:sldMkLst>
          <pc:docMk/>
          <pc:sldMk cId="1966151555" sldId="278"/>
        </pc:sldMkLst>
        <pc:spChg chg="mod">
          <ac:chgData name="Scott Decker" userId="92f8d519ccc4459d" providerId="LiveId" clId="{5AF0192C-EA5B-42F1-9D13-829452924A33}" dt="2020-11-29T20:37:27.153" v="3115" actId="20577"/>
          <ac:spMkLst>
            <pc:docMk/>
            <pc:sldMk cId="1966151555" sldId="278"/>
            <ac:spMk id="2" creationId="{8442BD79-88E1-4387-BC90-2F43CE6E71A8}"/>
          </ac:spMkLst>
        </pc:spChg>
        <pc:spChg chg="mod">
          <ac:chgData name="Scott Decker" userId="92f8d519ccc4459d" providerId="LiveId" clId="{5AF0192C-EA5B-42F1-9D13-829452924A33}" dt="2020-12-03T20:41:43.767" v="4568" actId="20577"/>
          <ac:spMkLst>
            <pc:docMk/>
            <pc:sldMk cId="1966151555" sldId="278"/>
            <ac:spMk id="3" creationId="{3F085224-6555-4AC3-BBE6-E7A6E33DA5DF}"/>
          </ac:spMkLst>
        </pc:spChg>
      </pc:sldChg>
      <pc:sldChg chg="del">
        <pc:chgData name="Scott Decker" userId="92f8d519ccc4459d" providerId="LiveId" clId="{5AF0192C-EA5B-42F1-9D13-829452924A33}" dt="2020-11-29T18:00:08.609" v="1529" actId="2696"/>
        <pc:sldMkLst>
          <pc:docMk/>
          <pc:sldMk cId="987363280" sldId="279"/>
        </pc:sldMkLst>
      </pc:sldChg>
      <pc:sldChg chg="modSp new mod">
        <pc:chgData name="Scott Decker" userId="92f8d519ccc4459d" providerId="LiveId" clId="{5AF0192C-EA5B-42F1-9D13-829452924A33}" dt="2020-12-03T20:23:49.664" v="4504" actId="15"/>
        <pc:sldMkLst>
          <pc:docMk/>
          <pc:sldMk cId="3505146633" sldId="279"/>
        </pc:sldMkLst>
        <pc:spChg chg="mod">
          <ac:chgData name="Scott Decker" userId="92f8d519ccc4459d" providerId="LiveId" clId="{5AF0192C-EA5B-42F1-9D13-829452924A33}" dt="2020-12-03T17:57:03.892" v="3463" actId="20577"/>
          <ac:spMkLst>
            <pc:docMk/>
            <pc:sldMk cId="3505146633" sldId="279"/>
            <ac:spMk id="2" creationId="{A340792C-DAD7-4A30-96C5-A1D783E328BD}"/>
          </ac:spMkLst>
        </pc:spChg>
        <pc:spChg chg="mod">
          <ac:chgData name="Scott Decker" userId="92f8d519ccc4459d" providerId="LiveId" clId="{5AF0192C-EA5B-42F1-9D13-829452924A33}" dt="2020-12-03T20:23:49.664" v="4504" actId="15"/>
          <ac:spMkLst>
            <pc:docMk/>
            <pc:sldMk cId="3505146633" sldId="279"/>
            <ac:spMk id="3" creationId="{D1F0FECD-31A0-46A1-B7C1-824FCA8EF0AE}"/>
          </ac:spMkLst>
        </pc:spChg>
      </pc:sldChg>
      <pc:sldChg chg="modSp new del mod">
        <pc:chgData name="Scott Decker" userId="92f8d519ccc4459d" providerId="LiveId" clId="{5AF0192C-EA5B-42F1-9D13-829452924A33}" dt="2020-12-03T18:49:57.331" v="4246" actId="2696"/>
        <pc:sldMkLst>
          <pc:docMk/>
          <pc:sldMk cId="2367406778" sldId="280"/>
        </pc:sldMkLst>
        <pc:spChg chg="mod">
          <ac:chgData name="Scott Decker" userId="92f8d519ccc4459d" providerId="LiveId" clId="{5AF0192C-EA5B-42F1-9D13-829452924A33}" dt="2020-12-03T18:43:10.630" v="4121" actId="20577"/>
          <ac:spMkLst>
            <pc:docMk/>
            <pc:sldMk cId="2367406778" sldId="280"/>
            <ac:spMk id="2" creationId="{6DFD0F25-EA17-42D1-9B9B-D7CEBA83796D}"/>
          </ac:spMkLst>
        </pc:spChg>
        <pc:spChg chg="mod">
          <ac:chgData name="Scott Decker" userId="92f8d519ccc4459d" providerId="LiveId" clId="{5AF0192C-EA5B-42F1-9D13-829452924A33}" dt="2020-12-03T18:49:48.006" v="4245" actId="20577"/>
          <ac:spMkLst>
            <pc:docMk/>
            <pc:sldMk cId="2367406778" sldId="280"/>
            <ac:spMk id="3" creationId="{1F617A58-AD2D-415E-B57C-D621C034251D}"/>
          </ac:spMkLst>
        </pc:spChg>
      </pc:sldChg>
      <pc:sldChg chg="modSp new del mod">
        <pc:chgData name="Scott Decker" userId="92f8d519ccc4459d" providerId="LiveId" clId="{5AF0192C-EA5B-42F1-9D13-829452924A33}" dt="2020-12-03T20:38:29.102" v="4557" actId="2696"/>
        <pc:sldMkLst>
          <pc:docMk/>
          <pc:sldMk cId="2395351272" sldId="280"/>
        </pc:sldMkLst>
        <pc:spChg chg="mod">
          <ac:chgData name="Scott Decker" userId="92f8d519ccc4459d" providerId="LiveId" clId="{5AF0192C-EA5B-42F1-9D13-829452924A33}" dt="2020-12-03T20:32:25.454" v="4552" actId="20577"/>
          <ac:spMkLst>
            <pc:docMk/>
            <pc:sldMk cId="2395351272" sldId="280"/>
            <ac:spMk id="2" creationId="{815BFFB0-862D-41FD-8AFD-1462ACEDB9EC}"/>
          </ac:spMkLst>
        </pc:spChg>
        <pc:spChg chg="mod">
          <ac:chgData name="Scott Decker" userId="92f8d519ccc4459d" providerId="LiveId" clId="{5AF0192C-EA5B-42F1-9D13-829452924A33}" dt="2020-12-03T20:38:05.596" v="4554" actId="21"/>
          <ac:spMkLst>
            <pc:docMk/>
            <pc:sldMk cId="2395351272" sldId="280"/>
            <ac:spMk id="3" creationId="{5B884A0A-5FFD-49F3-9DB8-A0F7D984B7B2}"/>
          </ac:spMkLst>
        </pc:spChg>
      </pc:sldChg>
      <pc:sldChg chg="del">
        <pc:chgData name="Scott Decker" userId="92f8d519ccc4459d" providerId="LiveId" clId="{5AF0192C-EA5B-42F1-9D13-829452924A33}" dt="2020-11-29T18:00:14.082" v="1530" actId="2696"/>
        <pc:sldMkLst>
          <pc:docMk/>
          <pc:sldMk cId="1659906304" sldId="286"/>
        </pc:sldMkLst>
      </pc:sldChg>
      <pc:sldChg chg="del">
        <pc:chgData name="Scott Decker" userId="92f8d519ccc4459d" providerId="LiveId" clId="{5AF0192C-EA5B-42F1-9D13-829452924A33}" dt="2020-11-29T18:06:11.751" v="2103" actId="2696"/>
        <pc:sldMkLst>
          <pc:docMk/>
          <pc:sldMk cId="676094650" sldId="287"/>
        </pc:sldMkLst>
      </pc:sldChg>
      <pc:sldChg chg="del">
        <pc:chgData name="Scott Decker" userId="92f8d519ccc4459d" providerId="LiveId" clId="{5AF0192C-EA5B-42F1-9D13-829452924A33}" dt="2020-11-29T18:06:11.751" v="2103" actId="2696"/>
        <pc:sldMkLst>
          <pc:docMk/>
          <pc:sldMk cId="1470256409" sldId="288"/>
        </pc:sldMkLst>
      </pc:sldChg>
      <pc:sldChg chg="del">
        <pc:chgData name="Scott Decker" userId="92f8d519ccc4459d" providerId="LiveId" clId="{5AF0192C-EA5B-42F1-9D13-829452924A33}" dt="2020-11-29T18:06:11.751" v="2103" actId="2696"/>
        <pc:sldMkLst>
          <pc:docMk/>
          <pc:sldMk cId="4020595245" sldId="28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12/3/2020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12/3/2020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12/3/2020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12/3/2020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12/3/2020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12/3/2020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12/3/2020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12/3/2020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12/3/2020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12/3/2020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12/3/2020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12/3/2020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12/3/2020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12/3/2020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12/3/2020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12/3/2020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12/3/2020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12/3/2020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12/3/2020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12/3/2020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10 – Brides and Bridegrooms</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0D4E-B3EC-4409-9F03-BD12DDB3E41B}"/>
              </a:ext>
            </a:extLst>
          </p:cNvPr>
          <p:cNvSpPr>
            <a:spLocks noGrp="1"/>
          </p:cNvSpPr>
          <p:nvPr>
            <p:ph type="title"/>
          </p:nvPr>
        </p:nvSpPr>
        <p:spPr/>
        <p:txBody>
          <a:bodyPr/>
          <a:lstStyle/>
          <a:p>
            <a:r>
              <a:rPr lang="en-US" dirty="0"/>
              <a:t>Pauline Privilege	</a:t>
            </a:r>
          </a:p>
        </p:txBody>
      </p:sp>
      <p:sp>
        <p:nvSpPr>
          <p:cNvPr id="3" name="Content Placeholder 2">
            <a:extLst>
              <a:ext uri="{FF2B5EF4-FFF2-40B4-BE49-F238E27FC236}">
                <a16:creationId xmlns:a16="http://schemas.microsoft.com/office/drawing/2014/main" id="{6A3AD4B6-DB95-411C-B5B0-1CE07F489C9A}"/>
              </a:ext>
            </a:extLst>
          </p:cNvPr>
          <p:cNvSpPr>
            <a:spLocks noGrp="1"/>
          </p:cNvSpPr>
          <p:nvPr>
            <p:ph idx="1"/>
          </p:nvPr>
        </p:nvSpPr>
        <p:spPr/>
        <p:txBody>
          <a:bodyPr/>
          <a:lstStyle/>
          <a:p>
            <a:r>
              <a:rPr lang="en-US" dirty="0"/>
              <a:t>1 Corinthian 7:12-16</a:t>
            </a:r>
          </a:p>
          <a:p>
            <a:pPr marL="457200" lvl="1" indent="0">
              <a:buNone/>
            </a:pPr>
            <a:r>
              <a:rPr lang="en-US" dirty="0"/>
              <a:t>To the rest I say, not the Lord, that if any brother has a wife who is an unbeliever, and she consents to live with him, he should not divorce her. If any woman has a husband who is an unbeliever, and he consents to live with her, she should not divorce him. For the unbelieving husband is consecrated through his wife, and the unbelieving wife is consecrated through her husband. Otherwise, your children would be unclean, but as it is they are holy. But if the unbelieving partner desires to separate, let it be so; in such a case the brother or sister is not bound. For God has called us to peace. Wife, how do you know whether you will save your husband? Husband, how do you know whether you will save your wife?</a:t>
            </a:r>
          </a:p>
          <a:p>
            <a:pPr indent="-285750"/>
            <a:endParaRPr lang="en-US" dirty="0"/>
          </a:p>
          <a:p>
            <a:pPr marL="457200" lvl="1" indent="0">
              <a:buNone/>
            </a:pPr>
            <a:endParaRPr lang="en-US" dirty="0"/>
          </a:p>
        </p:txBody>
      </p:sp>
      <p:sp>
        <p:nvSpPr>
          <p:cNvPr id="4" name="Footer Placeholder 3">
            <a:extLst>
              <a:ext uri="{FF2B5EF4-FFF2-40B4-BE49-F238E27FC236}">
                <a16:creationId xmlns:a16="http://schemas.microsoft.com/office/drawing/2014/main" id="{EBF52D06-B9E0-4E1A-8340-B3ECEDC8855C}"/>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15C0951-9B38-4C89-A609-5F76F09E2CD9}"/>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972723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1A538-69D2-489E-9F9F-9546F0723F11}"/>
              </a:ext>
            </a:extLst>
          </p:cNvPr>
          <p:cNvSpPr>
            <a:spLocks noGrp="1"/>
          </p:cNvSpPr>
          <p:nvPr>
            <p:ph type="title"/>
          </p:nvPr>
        </p:nvSpPr>
        <p:spPr/>
        <p:txBody>
          <a:bodyPr/>
          <a:lstStyle/>
          <a:p>
            <a:r>
              <a:rPr lang="en-US" dirty="0"/>
              <a:t>Pauline Privilege</a:t>
            </a:r>
          </a:p>
        </p:txBody>
      </p:sp>
      <p:sp>
        <p:nvSpPr>
          <p:cNvPr id="3" name="Content Placeholder 2">
            <a:extLst>
              <a:ext uri="{FF2B5EF4-FFF2-40B4-BE49-F238E27FC236}">
                <a16:creationId xmlns:a16="http://schemas.microsoft.com/office/drawing/2014/main" id="{D4508D61-9187-49B4-8549-5FDA82B7C786}"/>
              </a:ext>
            </a:extLst>
          </p:cNvPr>
          <p:cNvSpPr>
            <a:spLocks noGrp="1"/>
          </p:cNvSpPr>
          <p:nvPr>
            <p:ph idx="1"/>
          </p:nvPr>
        </p:nvSpPr>
        <p:spPr/>
        <p:txBody>
          <a:bodyPr/>
          <a:lstStyle/>
          <a:p>
            <a:pPr algn="just" rtl="0"/>
            <a:r>
              <a:rPr lang="en-US" dirty="0"/>
              <a:t>A Pauline Privilege is the dissolution of a purely natural (not sacramental) marriage which had been contracted between two non-Christians, one of whom has since become a Christian. </a:t>
            </a:r>
          </a:p>
          <a:p>
            <a:pPr algn="just" rtl="0"/>
            <a:r>
              <a:rPr lang="en-US" dirty="0"/>
              <a:t>The Pauline Privilege does not apply when two baptized people marry and later one quits being Christian. These people had a sacramental marriage forged between them and this marriage is indissoluble, even if one partner is failing to fulfill his or her marital responsibilities.</a:t>
            </a:r>
          </a:p>
          <a:p>
            <a:pPr algn="just" rtl="0"/>
            <a:endParaRPr lang="en-US" sz="1200" dirty="0"/>
          </a:p>
        </p:txBody>
      </p:sp>
      <p:sp>
        <p:nvSpPr>
          <p:cNvPr id="4" name="Footer Placeholder 3">
            <a:extLst>
              <a:ext uri="{FF2B5EF4-FFF2-40B4-BE49-F238E27FC236}">
                <a16:creationId xmlns:a16="http://schemas.microsoft.com/office/drawing/2014/main" id="{E18C877B-8C02-4DF5-A464-D834F255000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B18726B0-988B-4903-ADCF-FEE483CCF346}"/>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1326520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2BD79-88E1-4387-BC90-2F43CE6E71A8}"/>
              </a:ext>
            </a:extLst>
          </p:cNvPr>
          <p:cNvSpPr>
            <a:spLocks noGrp="1"/>
          </p:cNvSpPr>
          <p:nvPr>
            <p:ph type="title"/>
          </p:nvPr>
        </p:nvSpPr>
        <p:spPr/>
        <p:txBody>
          <a:bodyPr/>
          <a:lstStyle/>
          <a:p>
            <a:r>
              <a:rPr lang="en-US" dirty="0"/>
              <a:t>Petrine Privilege</a:t>
            </a:r>
          </a:p>
        </p:txBody>
      </p:sp>
      <p:sp>
        <p:nvSpPr>
          <p:cNvPr id="3" name="Content Placeholder 2">
            <a:extLst>
              <a:ext uri="{FF2B5EF4-FFF2-40B4-BE49-F238E27FC236}">
                <a16:creationId xmlns:a16="http://schemas.microsoft.com/office/drawing/2014/main" id="{3F085224-6555-4AC3-BBE6-E7A6E33DA5DF}"/>
              </a:ext>
            </a:extLst>
          </p:cNvPr>
          <p:cNvSpPr>
            <a:spLocks noGrp="1"/>
          </p:cNvSpPr>
          <p:nvPr>
            <p:ph idx="1"/>
          </p:nvPr>
        </p:nvSpPr>
        <p:spPr/>
        <p:txBody>
          <a:bodyPr>
            <a:normAutofit/>
          </a:bodyPr>
          <a:lstStyle/>
          <a:p>
            <a:r>
              <a:rPr lang="en-US" sz="1600" dirty="0"/>
              <a:t>Ezra 10:1-14</a:t>
            </a:r>
          </a:p>
          <a:p>
            <a:r>
              <a:rPr lang="en-US" sz="1600" dirty="0"/>
              <a:t>The Pauline Privilege also does not apply when a Christian has married a non-Christian. In those cases, a natural (valid</a:t>
            </a:r>
            <a:r>
              <a:rPr lang="en-US" sz="1600"/>
              <a:t>, but not </a:t>
            </a:r>
            <a:r>
              <a:rPr lang="en-US" sz="1600" dirty="0"/>
              <a:t>sacramental) marriage exists and can be dissolved for a just cause, but by what is called the Petrine Privilege rather than by the Pauline Privilege. The Petrine Privilege is so-named because it is reserved to the Holy See, so only Rome can grant the Petrine Privilege (which it seldom does).</a:t>
            </a:r>
          </a:p>
          <a:p>
            <a:endParaRPr lang="en-US" sz="1600" dirty="0"/>
          </a:p>
          <a:p>
            <a:endParaRPr lang="en-US" dirty="0"/>
          </a:p>
        </p:txBody>
      </p:sp>
      <p:sp>
        <p:nvSpPr>
          <p:cNvPr id="4" name="Footer Placeholder 3">
            <a:extLst>
              <a:ext uri="{FF2B5EF4-FFF2-40B4-BE49-F238E27FC236}">
                <a16:creationId xmlns:a16="http://schemas.microsoft.com/office/drawing/2014/main" id="{6935D715-CEEC-4FF4-A745-D8ADF77BCFF4}"/>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D237755-D365-4916-A7D6-D65D23CB64CE}"/>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1966151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lgn="l" rtl="0">
              <a:buNone/>
            </a:pPr>
            <a:r>
              <a:rPr lang="en-US" sz="2400" dirty="0"/>
              <a:t>Lord, we thank and praise you for your immense love that has overflowed to your creation.  You made us in your image to imitate your self-donating love.  May what we have learned here make us bold witnesses of the reality of marriage: one man and one woman fruitfully united until death.  We lift up to you all marriages, especially those under attack, that husbands and wives may tap into the graces of this sacrament.  In your Son’s name we pray.</a:t>
            </a:r>
          </a:p>
          <a:p>
            <a:pPr marL="0" indent="0" algn="l" rtl="0">
              <a:buNone/>
            </a:pPr>
            <a:r>
              <a:rPr lang="en-US" sz="2400" dirty="0"/>
              <a:t>Amen.</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fontScale="85000" lnSpcReduction="20000"/>
          </a:bodyPr>
          <a:lstStyle/>
          <a:p>
            <a:pPr marL="0" indent="0">
              <a:buNone/>
            </a:pPr>
            <a:r>
              <a:rPr lang="en-US" sz="2400" dirty="0"/>
              <a:t>Father in heaven, as we begin this study of the Sacrament of Marriage make us aware of the sanctity and sublime dignity of this sign.  Send us the Holy Spirit, the fire of Love, so that we may grasp more deeply the mystery that you have inscribed in this sacrament.  We ask this through the intercession of Our Blessed Mother, the Pure Bride, as we pray,</a:t>
            </a:r>
          </a:p>
          <a:p>
            <a:pPr marL="0" indent="0">
              <a:buNone/>
            </a:pPr>
            <a:r>
              <a:rPr lang="en-US" sz="2400" dirty="0"/>
              <a:t>Hail Mary, full of grace, the Lord is with thee.</a:t>
            </a:r>
          </a:p>
          <a:p>
            <a:pPr marL="0" indent="0">
              <a:buNone/>
            </a:pPr>
            <a:r>
              <a:rPr lang="en-US" sz="2400" dirty="0"/>
              <a:t>Blessed are thou among women and blessed is the fruit of thy womb, Jesus.</a:t>
            </a:r>
          </a:p>
          <a:p>
            <a:pPr marL="0" indent="0">
              <a:buNone/>
            </a:pPr>
            <a:r>
              <a:rPr lang="en-US" sz="2400" dirty="0"/>
              <a:t>Holy Mary, Mother of God, pray for us sinners, now and at the hour of our death.</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r>
              <a:rPr lang="en-US" dirty="0"/>
              <a:t>What are the biblical warrants for the Sacrament of Reconciliation?</a:t>
            </a:r>
          </a:p>
          <a:p>
            <a:pPr lvl="1"/>
            <a:r>
              <a:rPr lang="en-US" dirty="0"/>
              <a:t>Matthew 9:2-8 – Son of Man has authority to forgive sins</a:t>
            </a:r>
          </a:p>
          <a:p>
            <a:pPr lvl="1"/>
            <a:r>
              <a:rPr lang="en-US" dirty="0"/>
              <a:t>Matthew 18:18 – binding and loosing on earth, so it is in Heaven</a:t>
            </a:r>
          </a:p>
          <a:p>
            <a:pPr lvl="1"/>
            <a:r>
              <a:rPr lang="en-US" dirty="0"/>
              <a:t>John 20:23 – whose sins you forgive/retain are forgiven/retained</a:t>
            </a:r>
          </a:p>
          <a:p>
            <a:pPr lvl="1"/>
            <a:r>
              <a:rPr lang="en-US" dirty="0"/>
              <a:t>2 Corinthians 5:17-20 – entrusting to us the message of reconciliation</a:t>
            </a:r>
          </a:p>
          <a:p>
            <a:pPr lvl="1"/>
            <a:r>
              <a:rPr lang="en-US" dirty="0"/>
              <a:t>James 5:13-15 – prayers by presbyters/elders forgive sins</a:t>
            </a:r>
          </a:p>
          <a:p>
            <a:pPr lvl="1"/>
            <a:r>
              <a:rPr lang="en-US" dirty="0"/>
              <a:t>1 John 5:16 – there are sins that are not deadly</a:t>
            </a:r>
          </a:p>
          <a:p>
            <a:r>
              <a:rPr lang="en-US" dirty="0"/>
              <a:t>What are the biblical warrants for the Sacrament of Anointing of the Sick</a:t>
            </a:r>
          </a:p>
          <a:p>
            <a:pPr lvl="1"/>
            <a:r>
              <a:rPr lang="en-US" dirty="0"/>
              <a:t>Mark 6:12-13 – anointed with oil many that were sick, healing them</a:t>
            </a:r>
          </a:p>
          <a:p>
            <a:pPr lvl="1"/>
            <a:r>
              <a:rPr lang="en-US" dirty="0"/>
              <a:t>James 5:14-15 – presbyters/elders anointing with oil to heal the sick.</a:t>
            </a:r>
          </a:p>
          <a:p>
            <a:pPr marL="57150" indent="0">
              <a:buNone/>
            </a:pPr>
            <a:endParaRPr lang="en-US" dirty="0"/>
          </a:p>
          <a:p>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While the details have changed, essential elements remain the same from the Old Covenant to the New Covenant.  We must be truly sorry, name our sins and fulfill penance.</a:t>
            </a:r>
          </a:p>
          <a:p>
            <a:r>
              <a:rPr lang="en-US" dirty="0"/>
              <a:t>Frequent confession is directly related to the other sacraments (cannot take the Eucharist if not properly disposed).</a:t>
            </a:r>
          </a:p>
          <a:p>
            <a:r>
              <a:rPr lang="en-US" dirty="0"/>
              <a:t>Anointing of the Sick is not directly related to the healing of the body, but to the healing of the soul.</a:t>
            </a:r>
          </a:p>
          <a:p>
            <a:r>
              <a:rPr lang="en-US" dirty="0"/>
              <a:t>Christ’s ultimate sacrifice made our suffering efficacious and redemptive.</a:t>
            </a:r>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Creation is a nuptial story</a:t>
            </a:r>
          </a:p>
          <a:p>
            <a:r>
              <a:rPr lang="en-US" sz="2400" dirty="0"/>
              <a:t>God is a family of persons in the Trinity</a:t>
            </a:r>
          </a:p>
          <a:p>
            <a:r>
              <a:rPr lang="en-US" sz="2400" dirty="0"/>
              <a:t>Marriage is the primary sacrament in creation</a:t>
            </a:r>
          </a:p>
          <a:p>
            <a:r>
              <a:rPr lang="en-US" sz="2400" dirty="0"/>
              <a:t>Marriage is an icon of God’s love throughout Scripture</a:t>
            </a:r>
          </a:p>
          <a:p>
            <a:r>
              <a:rPr lang="en-US" sz="2400" dirty="0"/>
              <a:t>Christ “marries” the Church in the New Covenant</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0792C-DAD7-4A30-96C5-A1D783E328BD}"/>
              </a:ext>
            </a:extLst>
          </p:cNvPr>
          <p:cNvSpPr>
            <a:spLocks noGrp="1"/>
          </p:cNvSpPr>
          <p:nvPr>
            <p:ph type="title"/>
          </p:nvPr>
        </p:nvSpPr>
        <p:spPr/>
        <p:txBody>
          <a:bodyPr/>
          <a:lstStyle/>
          <a:p>
            <a:r>
              <a:rPr lang="en-US" dirty="0"/>
              <a:t>What is required for a Valid Sacramental Marriage?</a:t>
            </a:r>
          </a:p>
        </p:txBody>
      </p:sp>
      <p:sp>
        <p:nvSpPr>
          <p:cNvPr id="3" name="Content Placeholder 2">
            <a:extLst>
              <a:ext uri="{FF2B5EF4-FFF2-40B4-BE49-F238E27FC236}">
                <a16:creationId xmlns:a16="http://schemas.microsoft.com/office/drawing/2014/main" id="{D1F0FECD-31A0-46A1-B7C1-824FCA8EF0AE}"/>
              </a:ext>
            </a:extLst>
          </p:cNvPr>
          <p:cNvSpPr>
            <a:spLocks noGrp="1"/>
          </p:cNvSpPr>
          <p:nvPr>
            <p:ph idx="1"/>
          </p:nvPr>
        </p:nvSpPr>
        <p:spPr/>
        <p:txBody>
          <a:bodyPr/>
          <a:lstStyle/>
          <a:p>
            <a:r>
              <a:rPr lang="en-US" dirty="0"/>
              <a:t>The spouses must be free to marry;</a:t>
            </a:r>
          </a:p>
          <a:p>
            <a:r>
              <a:rPr lang="en-US" dirty="0"/>
              <a:t>They freely exchange their consent;</a:t>
            </a:r>
          </a:p>
          <a:p>
            <a:r>
              <a:rPr lang="en-US" dirty="0"/>
              <a:t>In consenting to marry, they have the intention to marry for life, to be faithful to one another and to be open to children; and </a:t>
            </a:r>
          </a:p>
          <a:p>
            <a:r>
              <a:rPr lang="en-US" dirty="0"/>
              <a:t>Their consent is given in canonical form (in the presence of two witnesses and before a properly authorized church minister – rare exceptions to this rule with approval).</a:t>
            </a:r>
          </a:p>
          <a:p>
            <a:pPr lvl="1"/>
            <a:r>
              <a:rPr lang="en-US" dirty="0"/>
              <a:t>For the most part, marriages between baptized Christians, whether Catholic or Non-Catholic, are considered sacramental.</a:t>
            </a:r>
          </a:p>
        </p:txBody>
      </p:sp>
      <p:sp>
        <p:nvSpPr>
          <p:cNvPr id="4" name="Footer Placeholder 3">
            <a:extLst>
              <a:ext uri="{FF2B5EF4-FFF2-40B4-BE49-F238E27FC236}">
                <a16:creationId xmlns:a16="http://schemas.microsoft.com/office/drawing/2014/main" id="{A3D16C6A-6B0D-4E5F-B0F8-E7D5B1DE1536}"/>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3B2847E-38BC-41F0-AB83-F72011BDFBEB}"/>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505146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A8900-841B-4465-8EB6-37739DCCA01D}"/>
              </a:ext>
            </a:extLst>
          </p:cNvPr>
          <p:cNvSpPr>
            <a:spLocks noGrp="1"/>
          </p:cNvSpPr>
          <p:nvPr>
            <p:ph type="title"/>
          </p:nvPr>
        </p:nvSpPr>
        <p:spPr/>
        <p:txBody>
          <a:bodyPr/>
          <a:lstStyle/>
          <a:p>
            <a:r>
              <a:rPr lang="en-US" dirty="0"/>
              <a:t>Annulment</a:t>
            </a:r>
          </a:p>
        </p:txBody>
      </p:sp>
      <p:sp>
        <p:nvSpPr>
          <p:cNvPr id="3" name="Content Placeholder 2">
            <a:extLst>
              <a:ext uri="{FF2B5EF4-FFF2-40B4-BE49-F238E27FC236}">
                <a16:creationId xmlns:a16="http://schemas.microsoft.com/office/drawing/2014/main" id="{94746D8B-05BD-4728-AB62-C536E4A18E2A}"/>
              </a:ext>
            </a:extLst>
          </p:cNvPr>
          <p:cNvSpPr>
            <a:spLocks noGrp="1"/>
          </p:cNvSpPr>
          <p:nvPr>
            <p:ph idx="1"/>
          </p:nvPr>
        </p:nvSpPr>
        <p:spPr/>
        <p:txBody>
          <a:bodyPr>
            <a:normAutofit/>
          </a:bodyPr>
          <a:lstStyle/>
          <a:p>
            <a:pPr algn="just" rtl="0"/>
            <a:r>
              <a:rPr lang="en-US" dirty="0"/>
              <a:t>“Annulment” is a popular way of referring to what is more technically known as a declaration of matrimonial nullity. This is a declaration that what outwardly appeared to be a valid sacramental marriage was, in fact, invalid.</a:t>
            </a:r>
          </a:p>
          <a:p>
            <a:pPr algn="just" rtl="0"/>
            <a:r>
              <a:rPr lang="en-US" dirty="0"/>
              <a:t>An annulment does not mean that the couple did not love each other. Nor does it mean that one or both of them were necessarily at fault. Both parties may have been acting in good faith. An annulment simply means that, for whatever reason, something prevented them from entering into a valid marriage with each other.</a:t>
            </a:r>
          </a:p>
          <a:p>
            <a:r>
              <a:rPr lang="en-US" dirty="0"/>
              <a:t>A divorce legally dissolves a valid marriage. An annulment is a finding that what appeared to be a valid marriage is not.</a:t>
            </a:r>
          </a:p>
          <a:p>
            <a:pPr marL="457200" lvl="1" indent="0">
              <a:buNone/>
            </a:pPr>
            <a:endParaRPr lang="en-US" dirty="0"/>
          </a:p>
        </p:txBody>
      </p:sp>
      <p:sp>
        <p:nvSpPr>
          <p:cNvPr id="4" name="Footer Placeholder 3">
            <a:extLst>
              <a:ext uri="{FF2B5EF4-FFF2-40B4-BE49-F238E27FC236}">
                <a16:creationId xmlns:a16="http://schemas.microsoft.com/office/drawing/2014/main" id="{D4283314-66B6-4678-81B4-B66FB3E65EC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17F2CCEF-56AB-475C-A793-C6C590C55B64}"/>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2316805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32089-5772-4E1B-AD83-F37A0CA58EF8}"/>
              </a:ext>
            </a:extLst>
          </p:cNvPr>
          <p:cNvSpPr>
            <a:spLocks noGrp="1"/>
          </p:cNvSpPr>
          <p:nvPr>
            <p:ph type="title"/>
          </p:nvPr>
        </p:nvSpPr>
        <p:spPr/>
        <p:txBody>
          <a:bodyPr/>
          <a:lstStyle/>
          <a:p>
            <a:r>
              <a:rPr lang="en-US" dirty="0"/>
              <a:t>Annulment</a:t>
            </a:r>
          </a:p>
        </p:txBody>
      </p:sp>
      <p:sp>
        <p:nvSpPr>
          <p:cNvPr id="3" name="Content Placeholder 2">
            <a:extLst>
              <a:ext uri="{FF2B5EF4-FFF2-40B4-BE49-F238E27FC236}">
                <a16:creationId xmlns:a16="http://schemas.microsoft.com/office/drawing/2014/main" id="{999F1E7D-6176-4EE3-9A9C-655CE65B1D53}"/>
              </a:ext>
            </a:extLst>
          </p:cNvPr>
          <p:cNvSpPr>
            <a:spLocks noGrp="1"/>
          </p:cNvSpPr>
          <p:nvPr>
            <p:ph idx="1"/>
          </p:nvPr>
        </p:nvSpPr>
        <p:spPr/>
        <p:txBody>
          <a:bodyPr/>
          <a:lstStyle/>
          <a:p>
            <a:pPr algn="just" rtl="0"/>
            <a:r>
              <a:rPr lang="en-US" dirty="0">
                <a:solidFill>
                  <a:schemeClr val="tx2"/>
                </a:solidFill>
              </a:rPr>
              <a:t>One should presume they need an annulment if the following three conditions apply to them:</a:t>
            </a:r>
          </a:p>
          <a:p>
            <a:pPr lvl="1" algn="just"/>
            <a:r>
              <a:rPr lang="en-US" dirty="0">
                <a:solidFill>
                  <a:schemeClr val="tx2"/>
                </a:solidFill>
              </a:rPr>
              <a:t>They have been married before;</a:t>
            </a:r>
          </a:p>
          <a:p>
            <a:pPr lvl="1" algn="just"/>
            <a:r>
              <a:rPr lang="en-US" dirty="0">
                <a:solidFill>
                  <a:schemeClr val="tx2"/>
                </a:solidFill>
              </a:rPr>
              <a:t>Their previous spouse or spouses are still living; and</a:t>
            </a:r>
          </a:p>
          <a:p>
            <a:pPr lvl="1" algn="just"/>
            <a:r>
              <a:rPr lang="en-US" dirty="0">
                <a:solidFill>
                  <a:schemeClr val="tx2"/>
                </a:solidFill>
              </a:rPr>
              <a:t>They wish to remarry in the future (or they are already remarried and their previous spouse or spouses were living at the time)</a:t>
            </a:r>
            <a:r>
              <a:rPr lang="en-US" i="1" dirty="0">
                <a:solidFill>
                  <a:schemeClr val="tx2"/>
                </a:solidFill>
              </a:rPr>
              <a:t>.</a:t>
            </a:r>
          </a:p>
          <a:p>
            <a:pPr algn="just" rtl="0"/>
            <a:r>
              <a:rPr lang="en-US" dirty="0">
                <a:solidFill>
                  <a:schemeClr val="tx2"/>
                </a:solidFill>
              </a:rPr>
              <a:t>It does not matter if they or their previous spouse or spouses were Catholic at the time of any of these events. It does not matter if they are Catholic now, and it does not matter if any of these marriages were in the Church. Any time there is something that appeared to be a marriage, the Church needs to investigate it to determine if it was.</a:t>
            </a:r>
          </a:p>
          <a:p>
            <a:endParaRPr lang="en-US" dirty="0"/>
          </a:p>
        </p:txBody>
      </p:sp>
      <p:sp>
        <p:nvSpPr>
          <p:cNvPr id="4" name="Footer Placeholder 3">
            <a:extLst>
              <a:ext uri="{FF2B5EF4-FFF2-40B4-BE49-F238E27FC236}">
                <a16:creationId xmlns:a16="http://schemas.microsoft.com/office/drawing/2014/main" id="{E8A0BBA3-4358-4972-A7FA-F08FEF85954C}"/>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1CDE6FA-0494-4273-9923-651ED3160FB6}"/>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28492238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13910</TotalTime>
  <Words>1361</Words>
  <Application>Microsoft Office PowerPoint</Application>
  <PresentationFormat>Widescreen</PresentationFormat>
  <Paragraphs>89</Paragraphs>
  <Slides>13</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What is required for a Valid Sacramental Marriage?</vt:lpstr>
      <vt:lpstr>Annulment</vt:lpstr>
      <vt:lpstr>Annulment</vt:lpstr>
      <vt:lpstr>Pauline Privilege </vt:lpstr>
      <vt:lpstr>Pauline Privilege</vt:lpstr>
      <vt:lpstr>Petrine Privilege</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67</cp:revision>
  <cp:lastPrinted>2019-10-10T19:29:44Z</cp:lastPrinted>
  <dcterms:created xsi:type="dcterms:W3CDTF">2017-09-26T22:01:53Z</dcterms:created>
  <dcterms:modified xsi:type="dcterms:W3CDTF">2020-12-03T20:42:10Z</dcterms:modified>
</cp:coreProperties>
</file>