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69" r:id="rId1"/>
    <p:sldMasterId id="2147483686" r:id="rId2"/>
  </p:sldMasterIdLst>
  <p:notesMasterIdLst>
    <p:notesMasterId r:id="rId19"/>
  </p:notesMasterIdLst>
  <p:sldIdLst>
    <p:sldId id="256" r:id="rId3"/>
    <p:sldId id="261" r:id="rId4"/>
    <p:sldId id="257" r:id="rId5"/>
    <p:sldId id="260" r:id="rId6"/>
    <p:sldId id="258" r:id="rId7"/>
    <p:sldId id="266" r:id="rId8"/>
    <p:sldId id="267" r:id="rId9"/>
    <p:sldId id="259" r:id="rId10"/>
    <p:sldId id="262" r:id="rId11"/>
    <p:sldId id="263" r:id="rId12"/>
    <p:sldId id="265" r:id="rId13"/>
    <p:sldId id="264" r:id="rId14"/>
    <p:sldId id="269" r:id="rId15"/>
    <p:sldId id="268" r:id="rId16"/>
    <p:sldId id="270" r:id="rId17"/>
    <p:sldId id="271" r:id="rId18"/>
  </p:sldIdLst>
  <p:sldSz cx="12192000" cy="6858000"/>
  <p:notesSz cx="7102475" cy="9388475"/>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F5DB3925-5B73-458A-9CA1-27095DC51CE3}" v="3" dt="2020-09-04T22:18:12.505"/>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7" autoAdjust="0"/>
    <p:restoredTop sz="94660"/>
  </p:normalViewPr>
  <p:slideViewPr>
    <p:cSldViewPr snapToGrid="0">
      <p:cViewPr varScale="1">
        <p:scale>
          <a:sx n="104" d="100"/>
          <a:sy n="104" d="100"/>
        </p:scale>
        <p:origin x="88" y="24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3" Type="http://schemas.openxmlformats.org/officeDocument/2006/relationships/slide" Target="slides/slide1.xml"/><Relationship Id="rId21" Type="http://schemas.openxmlformats.org/officeDocument/2006/relationships/viewProps" Target="viewProps.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microsoft.com/office/2015/10/relationships/revisionInfo" Target="revisionInfo.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microsoft.com/office/2016/11/relationships/changesInfo" Target="changesInfos/changesInfo1.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tableStyles" Target="tableStyles.xml"/><Relationship Id="rId10" Type="http://schemas.openxmlformats.org/officeDocument/2006/relationships/slide" Target="slides/slide8.xml"/><Relationship Id="rId19"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cott Decker" userId="92f8d519ccc4459d" providerId="LiveId" clId="{F5DB3925-5B73-458A-9CA1-27095DC51CE3}"/>
    <pc:docChg chg="custSel addSld modSld">
      <pc:chgData name="Scott Decker" userId="92f8d519ccc4459d" providerId="LiveId" clId="{F5DB3925-5B73-458A-9CA1-27095DC51CE3}" dt="2020-09-17T21:32:15.524" v="5042" actId="20577"/>
      <pc:docMkLst>
        <pc:docMk/>
      </pc:docMkLst>
      <pc:sldChg chg="modSp mod">
        <pc:chgData name="Scott Decker" userId="92f8d519ccc4459d" providerId="LiveId" clId="{F5DB3925-5B73-458A-9CA1-27095DC51CE3}" dt="2020-09-04T21:02:25.605" v="85" actId="20577"/>
        <pc:sldMkLst>
          <pc:docMk/>
          <pc:sldMk cId="1710183706" sldId="256"/>
        </pc:sldMkLst>
        <pc:spChg chg="mod">
          <ac:chgData name="Scott Decker" userId="92f8d519ccc4459d" providerId="LiveId" clId="{F5DB3925-5B73-458A-9CA1-27095DC51CE3}" dt="2020-09-04T21:02:25.605" v="85" actId="20577"/>
          <ac:spMkLst>
            <pc:docMk/>
            <pc:sldMk cId="1710183706" sldId="256"/>
            <ac:spMk id="2" creationId="{FE57DB82-659B-415E-AA97-3A405D2B1D4D}"/>
          </ac:spMkLst>
        </pc:spChg>
      </pc:sldChg>
      <pc:sldChg chg="modSp mod">
        <pc:chgData name="Scott Decker" userId="92f8d519ccc4459d" providerId="LiveId" clId="{F5DB3925-5B73-458A-9CA1-27095DC51CE3}" dt="2020-09-16T14:46:10.226" v="4977" actId="5793"/>
        <pc:sldMkLst>
          <pc:docMk/>
          <pc:sldMk cId="1545457892" sldId="258"/>
        </pc:sldMkLst>
        <pc:spChg chg="mod">
          <ac:chgData name="Scott Decker" userId="92f8d519ccc4459d" providerId="LiveId" clId="{F5DB3925-5B73-458A-9CA1-27095DC51CE3}" dt="2020-09-16T14:46:10.226" v="4977" actId="5793"/>
          <ac:spMkLst>
            <pc:docMk/>
            <pc:sldMk cId="1545457892" sldId="258"/>
            <ac:spMk id="3" creationId="{6CAC713E-E75E-4880-9BFA-FA139FC67C98}"/>
          </ac:spMkLst>
        </pc:spChg>
      </pc:sldChg>
      <pc:sldChg chg="modSp mod">
        <pc:chgData name="Scott Decker" userId="92f8d519ccc4459d" providerId="LiveId" clId="{F5DB3925-5B73-458A-9CA1-27095DC51CE3}" dt="2020-09-16T14:54:36.159" v="5006" actId="20577"/>
        <pc:sldMkLst>
          <pc:docMk/>
          <pc:sldMk cId="3820395676" sldId="259"/>
        </pc:sldMkLst>
        <pc:spChg chg="mod">
          <ac:chgData name="Scott Decker" userId="92f8d519ccc4459d" providerId="LiveId" clId="{F5DB3925-5B73-458A-9CA1-27095DC51CE3}" dt="2020-09-16T14:54:36.159" v="5006" actId="20577"/>
          <ac:spMkLst>
            <pc:docMk/>
            <pc:sldMk cId="3820395676" sldId="259"/>
            <ac:spMk id="3" creationId="{1A4DB5B2-6726-4502-AE2B-84B738831650}"/>
          </ac:spMkLst>
        </pc:spChg>
      </pc:sldChg>
      <pc:sldChg chg="modSp mod">
        <pc:chgData name="Scott Decker" userId="92f8d519ccc4459d" providerId="LiveId" clId="{F5DB3925-5B73-458A-9CA1-27095DC51CE3}" dt="2020-09-17T21:32:15.524" v="5042" actId="20577"/>
        <pc:sldMkLst>
          <pc:docMk/>
          <pc:sldMk cId="3595064774" sldId="260"/>
        </pc:sldMkLst>
        <pc:spChg chg="mod">
          <ac:chgData name="Scott Decker" userId="92f8d519ccc4459d" providerId="LiveId" clId="{F5DB3925-5B73-458A-9CA1-27095DC51CE3}" dt="2020-09-17T21:32:15.524" v="5042" actId="20577"/>
          <ac:spMkLst>
            <pc:docMk/>
            <pc:sldMk cId="3595064774" sldId="260"/>
            <ac:spMk id="3" creationId="{22CACEE0-15B2-4849-9DFB-1EE46554417A}"/>
          </ac:spMkLst>
        </pc:spChg>
      </pc:sldChg>
      <pc:sldChg chg="modSp mod">
        <pc:chgData name="Scott Decker" userId="92f8d519ccc4459d" providerId="LiveId" clId="{F5DB3925-5B73-458A-9CA1-27095DC51CE3}" dt="2020-09-10T21:50:14.007" v="4921" actId="255"/>
        <pc:sldMkLst>
          <pc:docMk/>
          <pc:sldMk cId="3420464876" sldId="261"/>
        </pc:sldMkLst>
        <pc:spChg chg="mod">
          <ac:chgData name="Scott Decker" userId="92f8d519ccc4459d" providerId="LiveId" clId="{F5DB3925-5B73-458A-9CA1-27095DC51CE3}" dt="2020-09-10T21:50:14.007" v="4921" actId="255"/>
          <ac:spMkLst>
            <pc:docMk/>
            <pc:sldMk cId="3420464876" sldId="261"/>
            <ac:spMk id="3" creationId="{34B59780-EF8F-4EE2-8F9E-C062791E9E37}"/>
          </ac:spMkLst>
        </pc:spChg>
      </pc:sldChg>
      <pc:sldChg chg="modSp mod">
        <pc:chgData name="Scott Decker" userId="92f8d519ccc4459d" providerId="LiveId" clId="{F5DB3925-5B73-458A-9CA1-27095DC51CE3}" dt="2020-09-16T14:58:18.361" v="5030" actId="20577"/>
        <pc:sldMkLst>
          <pc:docMk/>
          <pc:sldMk cId="3375649273" sldId="262"/>
        </pc:sldMkLst>
        <pc:spChg chg="mod">
          <ac:chgData name="Scott Decker" userId="92f8d519ccc4459d" providerId="LiveId" clId="{F5DB3925-5B73-458A-9CA1-27095DC51CE3}" dt="2020-09-04T21:14:11.909" v="201" actId="20577"/>
          <ac:spMkLst>
            <pc:docMk/>
            <pc:sldMk cId="3375649273" sldId="262"/>
            <ac:spMk id="2" creationId="{040DA5ED-7061-4E62-AB5C-0019AD50F4EB}"/>
          </ac:spMkLst>
        </pc:spChg>
        <pc:spChg chg="mod">
          <ac:chgData name="Scott Decker" userId="92f8d519ccc4459d" providerId="LiveId" clId="{F5DB3925-5B73-458A-9CA1-27095DC51CE3}" dt="2020-09-16T14:58:18.361" v="5030" actId="20577"/>
          <ac:spMkLst>
            <pc:docMk/>
            <pc:sldMk cId="3375649273" sldId="262"/>
            <ac:spMk id="3" creationId="{8DBCE33B-26FA-42D5-8D8B-C85F434006D0}"/>
          </ac:spMkLst>
        </pc:spChg>
      </pc:sldChg>
      <pc:sldChg chg="modSp mod">
        <pc:chgData name="Scott Decker" userId="92f8d519ccc4459d" providerId="LiveId" clId="{F5DB3925-5B73-458A-9CA1-27095DC51CE3}" dt="2020-09-16T15:00:16.637" v="5032" actId="20577"/>
        <pc:sldMkLst>
          <pc:docMk/>
          <pc:sldMk cId="3617318849" sldId="263"/>
        </pc:sldMkLst>
        <pc:spChg chg="mod">
          <ac:chgData name="Scott Decker" userId="92f8d519ccc4459d" providerId="LiveId" clId="{F5DB3925-5B73-458A-9CA1-27095DC51CE3}" dt="2020-09-04T21:33:54.365" v="498" actId="20577"/>
          <ac:spMkLst>
            <pc:docMk/>
            <pc:sldMk cId="3617318849" sldId="263"/>
            <ac:spMk id="2" creationId="{8561C2CD-D12B-42C9-9B68-2C74BC393482}"/>
          </ac:spMkLst>
        </pc:spChg>
        <pc:spChg chg="mod">
          <ac:chgData name="Scott Decker" userId="92f8d519ccc4459d" providerId="LiveId" clId="{F5DB3925-5B73-458A-9CA1-27095DC51CE3}" dt="2020-09-16T15:00:16.637" v="5032" actId="20577"/>
          <ac:spMkLst>
            <pc:docMk/>
            <pc:sldMk cId="3617318849" sldId="263"/>
            <ac:spMk id="3" creationId="{4052DD38-AC85-4315-9574-EA5EA3CCA240}"/>
          </ac:spMkLst>
        </pc:spChg>
      </pc:sldChg>
      <pc:sldChg chg="modSp mod">
        <pc:chgData name="Scott Decker" userId="92f8d519ccc4459d" providerId="LiveId" clId="{F5DB3925-5B73-458A-9CA1-27095DC51CE3}" dt="2020-09-04T22:47:13.914" v="2719" actId="20577"/>
        <pc:sldMkLst>
          <pc:docMk/>
          <pc:sldMk cId="2374616475" sldId="264"/>
        </pc:sldMkLst>
        <pc:spChg chg="mod">
          <ac:chgData name="Scott Decker" userId="92f8d519ccc4459d" providerId="LiveId" clId="{F5DB3925-5B73-458A-9CA1-27095DC51CE3}" dt="2020-09-04T22:05:54.406" v="2083" actId="20577"/>
          <ac:spMkLst>
            <pc:docMk/>
            <pc:sldMk cId="2374616475" sldId="264"/>
            <ac:spMk id="2" creationId="{C0040538-2470-4EE3-9670-00B43CD34EAC}"/>
          </ac:spMkLst>
        </pc:spChg>
        <pc:spChg chg="mod">
          <ac:chgData name="Scott Decker" userId="92f8d519ccc4459d" providerId="LiveId" clId="{F5DB3925-5B73-458A-9CA1-27095DC51CE3}" dt="2020-09-04T22:47:13.914" v="2719" actId="20577"/>
          <ac:spMkLst>
            <pc:docMk/>
            <pc:sldMk cId="2374616475" sldId="264"/>
            <ac:spMk id="3" creationId="{5C138B58-8F09-4F68-BC0A-ECE6D091292E}"/>
          </ac:spMkLst>
        </pc:spChg>
      </pc:sldChg>
      <pc:sldChg chg="modSp add mod">
        <pc:chgData name="Scott Decker" userId="92f8d519ccc4459d" providerId="LiveId" clId="{F5DB3925-5B73-458A-9CA1-27095DC51CE3}" dt="2020-09-04T21:46:43.099" v="1062" actId="20577"/>
        <pc:sldMkLst>
          <pc:docMk/>
          <pc:sldMk cId="1696891790" sldId="265"/>
        </pc:sldMkLst>
        <pc:spChg chg="mod">
          <ac:chgData name="Scott Decker" userId="92f8d519ccc4459d" providerId="LiveId" clId="{F5DB3925-5B73-458A-9CA1-27095DC51CE3}" dt="2020-09-04T21:40:45.859" v="801" actId="20577"/>
          <ac:spMkLst>
            <pc:docMk/>
            <pc:sldMk cId="1696891790" sldId="265"/>
            <ac:spMk id="2" creationId="{8561C2CD-D12B-42C9-9B68-2C74BC393482}"/>
          </ac:spMkLst>
        </pc:spChg>
        <pc:spChg chg="mod">
          <ac:chgData name="Scott Decker" userId="92f8d519ccc4459d" providerId="LiveId" clId="{F5DB3925-5B73-458A-9CA1-27095DC51CE3}" dt="2020-09-04T21:46:43.099" v="1062" actId="20577"/>
          <ac:spMkLst>
            <pc:docMk/>
            <pc:sldMk cId="1696891790" sldId="265"/>
            <ac:spMk id="3" creationId="{4052DD38-AC85-4315-9574-EA5EA3CCA240}"/>
          </ac:spMkLst>
        </pc:spChg>
      </pc:sldChg>
      <pc:sldChg chg="modSp new mod">
        <pc:chgData name="Scott Decker" userId="92f8d519ccc4459d" providerId="LiveId" clId="{F5DB3925-5B73-458A-9CA1-27095DC51CE3}" dt="2020-09-16T14:49:25.287" v="5005" actId="20577"/>
        <pc:sldMkLst>
          <pc:docMk/>
          <pc:sldMk cId="1525317476" sldId="266"/>
        </pc:sldMkLst>
        <pc:spChg chg="mod">
          <ac:chgData name="Scott Decker" userId="92f8d519ccc4459d" providerId="LiveId" clId="{F5DB3925-5B73-458A-9CA1-27095DC51CE3}" dt="2020-09-04T22:03:42.654" v="1953" actId="20577"/>
          <ac:spMkLst>
            <pc:docMk/>
            <pc:sldMk cId="1525317476" sldId="266"/>
            <ac:spMk id="2" creationId="{96985B1F-EC41-4A6E-BC80-30552C6D3A07}"/>
          </ac:spMkLst>
        </pc:spChg>
        <pc:spChg chg="mod">
          <ac:chgData name="Scott Decker" userId="92f8d519ccc4459d" providerId="LiveId" clId="{F5DB3925-5B73-458A-9CA1-27095DC51CE3}" dt="2020-09-16T14:49:25.287" v="5005" actId="20577"/>
          <ac:spMkLst>
            <pc:docMk/>
            <pc:sldMk cId="1525317476" sldId="266"/>
            <ac:spMk id="3" creationId="{A76229EC-A3E9-4E1D-9845-9E1DA3041D06}"/>
          </ac:spMkLst>
        </pc:spChg>
      </pc:sldChg>
      <pc:sldChg chg="modSp add mod">
        <pc:chgData name="Scott Decker" userId="92f8d519ccc4459d" providerId="LiveId" clId="{F5DB3925-5B73-458A-9CA1-27095DC51CE3}" dt="2020-09-16T14:28:14.675" v="4939" actId="20577"/>
        <pc:sldMkLst>
          <pc:docMk/>
          <pc:sldMk cId="4100319195" sldId="267"/>
        </pc:sldMkLst>
        <pc:spChg chg="mod">
          <ac:chgData name="Scott Decker" userId="92f8d519ccc4459d" providerId="LiveId" clId="{F5DB3925-5B73-458A-9CA1-27095DC51CE3}" dt="2020-09-16T14:28:14.675" v="4939" actId="20577"/>
          <ac:spMkLst>
            <pc:docMk/>
            <pc:sldMk cId="4100319195" sldId="267"/>
            <ac:spMk id="3" creationId="{A76229EC-A3E9-4E1D-9845-9E1DA3041D06}"/>
          </ac:spMkLst>
        </pc:spChg>
      </pc:sldChg>
      <pc:sldChg chg="modSp new mod">
        <pc:chgData name="Scott Decker" userId="92f8d519ccc4459d" providerId="LiveId" clId="{F5DB3925-5B73-458A-9CA1-27095DC51CE3}" dt="2020-09-10T21:45:29.708" v="4504" actId="20577"/>
        <pc:sldMkLst>
          <pc:docMk/>
          <pc:sldMk cId="801547517" sldId="268"/>
        </pc:sldMkLst>
        <pc:spChg chg="mod">
          <ac:chgData name="Scott Decker" userId="92f8d519ccc4459d" providerId="LiveId" clId="{F5DB3925-5B73-458A-9CA1-27095DC51CE3}" dt="2020-09-10T21:45:29.708" v="4504" actId="20577"/>
          <ac:spMkLst>
            <pc:docMk/>
            <pc:sldMk cId="801547517" sldId="268"/>
            <ac:spMk id="2" creationId="{B963B53C-9806-4673-9E94-2F6BE3445E33}"/>
          </ac:spMkLst>
        </pc:spChg>
        <pc:spChg chg="mod">
          <ac:chgData name="Scott Decker" userId="92f8d519ccc4459d" providerId="LiveId" clId="{F5DB3925-5B73-458A-9CA1-27095DC51CE3}" dt="2020-09-10T21:18:38.211" v="3828" actId="255"/>
          <ac:spMkLst>
            <pc:docMk/>
            <pc:sldMk cId="801547517" sldId="268"/>
            <ac:spMk id="3" creationId="{07076D82-3824-4B54-AE8A-3BCE8839F10C}"/>
          </ac:spMkLst>
        </pc:spChg>
      </pc:sldChg>
      <pc:sldChg chg="modSp new mod">
        <pc:chgData name="Scott Decker" userId="92f8d519ccc4459d" providerId="LiveId" clId="{F5DB3925-5B73-458A-9CA1-27095DC51CE3}" dt="2020-09-10T21:09:35.134" v="3237" actId="20577"/>
        <pc:sldMkLst>
          <pc:docMk/>
          <pc:sldMk cId="576017893" sldId="269"/>
        </pc:sldMkLst>
        <pc:spChg chg="mod">
          <ac:chgData name="Scott Decker" userId="92f8d519ccc4459d" providerId="LiveId" clId="{F5DB3925-5B73-458A-9CA1-27095DC51CE3}" dt="2020-09-10T21:09:35.134" v="3237" actId="20577"/>
          <ac:spMkLst>
            <pc:docMk/>
            <pc:sldMk cId="576017893" sldId="269"/>
            <ac:spMk id="2" creationId="{EB0E5F60-37DF-4B9F-9A4A-5216B224323E}"/>
          </ac:spMkLst>
        </pc:spChg>
      </pc:sldChg>
      <pc:sldChg chg="modSp new mod">
        <pc:chgData name="Scott Decker" userId="92f8d519ccc4459d" providerId="LiveId" clId="{F5DB3925-5B73-458A-9CA1-27095DC51CE3}" dt="2020-09-10T21:45:18.720" v="4493" actId="20577"/>
        <pc:sldMkLst>
          <pc:docMk/>
          <pc:sldMk cId="1691457641" sldId="270"/>
        </pc:sldMkLst>
        <pc:spChg chg="mod">
          <ac:chgData name="Scott Decker" userId="92f8d519ccc4459d" providerId="LiveId" clId="{F5DB3925-5B73-458A-9CA1-27095DC51CE3}" dt="2020-09-10T21:45:18.720" v="4493" actId="20577"/>
          <ac:spMkLst>
            <pc:docMk/>
            <pc:sldMk cId="1691457641" sldId="270"/>
            <ac:spMk id="2" creationId="{8521BA53-A863-46B3-B23D-690CFA51F076}"/>
          </ac:spMkLst>
        </pc:spChg>
        <pc:spChg chg="mod">
          <ac:chgData name="Scott Decker" userId="92f8d519ccc4459d" providerId="LiveId" clId="{F5DB3925-5B73-458A-9CA1-27095DC51CE3}" dt="2020-09-10T21:45:03.144" v="4480" actId="20577"/>
          <ac:spMkLst>
            <pc:docMk/>
            <pc:sldMk cId="1691457641" sldId="270"/>
            <ac:spMk id="3" creationId="{574A0E97-12D3-49DE-BE09-210B885E4716}"/>
          </ac:spMkLst>
        </pc:spChg>
      </pc:sldChg>
      <pc:sldChg chg="modSp new mod">
        <pc:chgData name="Scott Decker" userId="92f8d519ccc4459d" providerId="LiveId" clId="{F5DB3925-5B73-458A-9CA1-27095DC51CE3}" dt="2020-09-17T19:28:11.765" v="5038" actId="20577"/>
        <pc:sldMkLst>
          <pc:docMk/>
          <pc:sldMk cId="64267253" sldId="271"/>
        </pc:sldMkLst>
        <pc:spChg chg="mod">
          <ac:chgData name="Scott Decker" userId="92f8d519ccc4459d" providerId="LiveId" clId="{F5DB3925-5B73-458A-9CA1-27095DC51CE3}" dt="2020-09-10T21:47:09.124" v="4521" actId="20577"/>
          <ac:spMkLst>
            <pc:docMk/>
            <pc:sldMk cId="64267253" sldId="271"/>
            <ac:spMk id="2" creationId="{B7C5657C-1662-430A-9701-615FFA8DAF69}"/>
          </ac:spMkLst>
        </pc:spChg>
        <pc:spChg chg="mod">
          <ac:chgData name="Scott Decker" userId="92f8d519ccc4459d" providerId="LiveId" clId="{F5DB3925-5B73-458A-9CA1-27095DC51CE3}" dt="2020-09-17T19:28:11.765" v="5038" actId="20577"/>
          <ac:spMkLst>
            <pc:docMk/>
            <pc:sldMk cId="64267253" sldId="271"/>
            <ac:spMk id="3" creationId="{425CF3A6-583A-4152-B673-E4A3204D1F33}"/>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77739" cy="471054"/>
          </a:xfrm>
          <a:prstGeom prst="rect">
            <a:avLst/>
          </a:prstGeom>
        </p:spPr>
        <p:txBody>
          <a:bodyPr vert="horz" lIns="94229" tIns="47114" rIns="94229" bIns="47114" rtlCol="0"/>
          <a:lstStyle>
            <a:lvl1pPr algn="l">
              <a:defRPr sz="1200"/>
            </a:lvl1pPr>
          </a:lstStyle>
          <a:p>
            <a:endParaRPr lang="en-US" dirty="0"/>
          </a:p>
        </p:txBody>
      </p:sp>
      <p:sp>
        <p:nvSpPr>
          <p:cNvPr id="3" name="Date Placeholder 2"/>
          <p:cNvSpPr>
            <a:spLocks noGrp="1"/>
          </p:cNvSpPr>
          <p:nvPr>
            <p:ph type="dt" idx="1"/>
          </p:nvPr>
        </p:nvSpPr>
        <p:spPr>
          <a:xfrm>
            <a:off x="4023092" y="0"/>
            <a:ext cx="3077739" cy="471054"/>
          </a:xfrm>
          <a:prstGeom prst="rect">
            <a:avLst/>
          </a:prstGeom>
        </p:spPr>
        <p:txBody>
          <a:bodyPr vert="horz" lIns="94229" tIns="47114" rIns="94229" bIns="47114" rtlCol="0"/>
          <a:lstStyle>
            <a:lvl1pPr algn="r">
              <a:defRPr sz="1200"/>
            </a:lvl1pPr>
          </a:lstStyle>
          <a:p>
            <a:fld id="{3710E100-4A89-4177-9C88-AE4E5D6F59C7}" type="datetimeFigureOut">
              <a:rPr lang="en-US" smtClean="0"/>
              <a:t>9/17/2020</a:t>
            </a:fld>
            <a:endParaRPr lang="en-US" dirty="0"/>
          </a:p>
        </p:txBody>
      </p:sp>
      <p:sp>
        <p:nvSpPr>
          <p:cNvPr id="4" name="Slide Image Placeholder 3"/>
          <p:cNvSpPr>
            <a:spLocks noGrp="1" noRot="1" noChangeAspect="1"/>
          </p:cNvSpPr>
          <p:nvPr>
            <p:ph type="sldImg" idx="2"/>
          </p:nvPr>
        </p:nvSpPr>
        <p:spPr>
          <a:xfrm>
            <a:off x="735013" y="1173163"/>
            <a:ext cx="5632450" cy="3168650"/>
          </a:xfrm>
          <a:prstGeom prst="rect">
            <a:avLst/>
          </a:prstGeom>
          <a:noFill/>
          <a:ln w="12700">
            <a:solidFill>
              <a:prstClr val="black"/>
            </a:solidFill>
          </a:ln>
        </p:spPr>
        <p:txBody>
          <a:bodyPr vert="horz" lIns="94229" tIns="47114" rIns="94229" bIns="47114" rtlCol="0" anchor="ctr"/>
          <a:lstStyle/>
          <a:p>
            <a:endParaRPr lang="en-US" dirty="0"/>
          </a:p>
        </p:txBody>
      </p:sp>
      <p:sp>
        <p:nvSpPr>
          <p:cNvPr id="5" name="Notes Placeholder 4"/>
          <p:cNvSpPr>
            <a:spLocks noGrp="1"/>
          </p:cNvSpPr>
          <p:nvPr>
            <p:ph type="body" sz="quarter" idx="3"/>
          </p:nvPr>
        </p:nvSpPr>
        <p:spPr>
          <a:xfrm>
            <a:off x="710248" y="4518204"/>
            <a:ext cx="5681980" cy="3696712"/>
          </a:xfrm>
          <a:prstGeom prst="rect">
            <a:avLst/>
          </a:prstGeom>
        </p:spPr>
        <p:txBody>
          <a:bodyPr vert="horz" lIns="94229" tIns="47114" rIns="94229" bIns="47114"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917422"/>
            <a:ext cx="3077739" cy="471053"/>
          </a:xfrm>
          <a:prstGeom prst="rect">
            <a:avLst/>
          </a:prstGeom>
        </p:spPr>
        <p:txBody>
          <a:bodyPr vert="horz" lIns="94229" tIns="47114" rIns="94229" bIns="47114" rtlCol="0" anchor="b"/>
          <a:lstStyle>
            <a:lvl1pPr algn="l">
              <a:defRPr sz="1200"/>
            </a:lvl1pPr>
          </a:lstStyle>
          <a:p>
            <a:endParaRPr lang="en-US" dirty="0"/>
          </a:p>
        </p:txBody>
      </p:sp>
      <p:sp>
        <p:nvSpPr>
          <p:cNvPr id="7" name="Slide Number Placeholder 6"/>
          <p:cNvSpPr>
            <a:spLocks noGrp="1"/>
          </p:cNvSpPr>
          <p:nvPr>
            <p:ph type="sldNum" sz="quarter" idx="5"/>
          </p:nvPr>
        </p:nvSpPr>
        <p:spPr>
          <a:xfrm>
            <a:off x="4023092" y="8917422"/>
            <a:ext cx="3077739" cy="471053"/>
          </a:xfrm>
          <a:prstGeom prst="rect">
            <a:avLst/>
          </a:prstGeom>
        </p:spPr>
        <p:txBody>
          <a:bodyPr vert="horz" lIns="94229" tIns="47114" rIns="94229" bIns="47114" rtlCol="0" anchor="b"/>
          <a:lstStyle>
            <a:lvl1pPr algn="r">
              <a:defRPr sz="1200"/>
            </a:lvl1pPr>
          </a:lstStyle>
          <a:p>
            <a:fld id="{98844FF8-BC0A-46EC-9DE8-1C911EDDD91E}" type="slidenum">
              <a:rPr lang="en-US" smtClean="0"/>
              <a:t>‹#›</a:t>
            </a:fld>
            <a:endParaRPr lang="en-US" dirty="0"/>
          </a:p>
        </p:txBody>
      </p:sp>
    </p:spTree>
    <p:extLst>
      <p:ext uri="{BB962C8B-B14F-4D97-AF65-F5344CB8AC3E}">
        <p14:creationId xmlns:p14="http://schemas.microsoft.com/office/powerpoint/2010/main" val="79275635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98844FF8-BC0A-46EC-9DE8-1C911EDDD91E}" type="slidenum">
              <a:rPr lang="en-US" smtClean="0"/>
              <a:t>1</a:t>
            </a:fld>
            <a:endParaRPr lang="en-US" dirty="0"/>
          </a:p>
        </p:txBody>
      </p:sp>
    </p:spTree>
    <p:extLst>
      <p:ext uri="{BB962C8B-B14F-4D97-AF65-F5344CB8AC3E}">
        <p14:creationId xmlns:p14="http://schemas.microsoft.com/office/powerpoint/2010/main" val="404117764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98844FF8-BC0A-46EC-9DE8-1C911EDDD91E}" type="slidenum">
              <a:rPr lang="en-US" smtClean="0"/>
              <a:t>2</a:t>
            </a:fld>
            <a:endParaRPr lang="en-US" dirty="0"/>
          </a:p>
        </p:txBody>
      </p:sp>
    </p:spTree>
    <p:extLst>
      <p:ext uri="{BB962C8B-B14F-4D97-AF65-F5344CB8AC3E}">
        <p14:creationId xmlns:p14="http://schemas.microsoft.com/office/powerpoint/2010/main" val="277172443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98844FF8-BC0A-46EC-9DE8-1C911EDDD91E}" type="slidenum">
              <a:rPr lang="en-US" smtClean="0"/>
              <a:t>3</a:t>
            </a:fld>
            <a:endParaRPr lang="en-US" dirty="0"/>
          </a:p>
        </p:txBody>
      </p:sp>
    </p:spTree>
    <p:extLst>
      <p:ext uri="{BB962C8B-B14F-4D97-AF65-F5344CB8AC3E}">
        <p14:creationId xmlns:p14="http://schemas.microsoft.com/office/powerpoint/2010/main" val="13059951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98844FF8-BC0A-46EC-9DE8-1C911EDDD91E}" type="slidenum">
              <a:rPr lang="en-US" smtClean="0"/>
              <a:t>4</a:t>
            </a:fld>
            <a:endParaRPr lang="en-US" dirty="0"/>
          </a:p>
        </p:txBody>
      </p:sp>
    </p:spTree>
    <p:extLst>
      <p:ext uri="{BB962C8B-B14F-4D97-AF65-F5344CB8AC3E}">
        <p14:creationId xmlns:p14="http://schemas.microsoft.com/office/powerpoint/2010/main" val="216652702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98844FF8-BC0A-46EC-9DE8-1C911EDDD91E}" type="slidenum">
              <a:rPr lang="en-US" smtClean="0"/>
              <a:t>5</a:t>
            </a:fld>
            <a:endParaRPr lang="en-US" dirty="0"/>
          </a:p>
        </p:txBody>
      </p:sp>
    </p:spTree>
    <p:extLst>
      <p:ext uri="{BB962C8B-B14F-4D97-AF65-F5344CB8AC3E}">
        <p14:creationId xmlns:p14="http://schemas.microsoft.com/office/powerpoint/2010/main" val="166606531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98844FF8-BC0A-46EC-9DE8-1C911EDDD91E}" type="slidenum">
              <a:rPr lang="en-US" smtClean="0"/>
              <a:t>8</a:t>
            </a:fld>
            <a:endParaRPr lang="en-US" dirty="0"/>
          </a:p>
        </p:txBody>
      </p:sp>
    </p:spTree>
    <p:extLst>
      <p:ext uri="{BB962C8B-B14F-4D97-AF65-F5344CB8AC3E}">
        <p14:creationId xmlns:p14="http://schemas.microsoft.com/office/powerpoint/2010/main" val="3249804910"/>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sp>
          <p:nvSpPr>
            <p:cNvPr id="15" name="Freeform 14"/>
            <p:cNvSpPr/>
            <p:nvPr/>
          </p:nvSpPr>
          <p:spPr>
            <a:xfrm>
              <a:off x="0" y="-7862"/>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2">
                <a:lumMod val="75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861C8D3A-6E2A-4100-96F0-BAAD6FF418DD}" type="datetime1">
              <a:rPr lang="en-US" smtClean="0"/>
              <a:t>9/17/2020</a:t>
            </a:fld>
            <a:endParaRPr lang="en-US" dirty="0"/>
          </a:p>
        </p:txBody>
      </p:sp>
      <p:sp>
        <p:nvSpPr>
          <p:cNvPr id="5" name="Footer Placeholder 4"/>
          <p:cNvSpPr>
            <a:spLocks noGrp="1"/>
          </p:cNvSpPr>
          <p:nvPr>
            <p:ph type="ftr" sz="quarter" idx="11"/>
          </p:nvPr>
        </p:nvSpPr>
        <p:spPr/>
        <p:txBody>
          <a:bodyPr/>
          <a:lstStyle/>
          <a:p>
            <a:r>
              <a:rPr lang="en-US" b="1" dirty="0"/>
              <a:t>©Copyright, 2020 The Relentless Catholic.  All Rights Reserved.</a:t>
            </a:r>
            <a:endParaRPr lang="en-US" dirty="0"/>
          </a:p>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pic>
        <p:nvPicPr>
          <p:cNvPr id="18" name="Picture 17">
            <a:extLst>
              <a:ext uri="{FF2B5EF4-FFF2-40B4-BE49-F238E27FC236}">
                <a16:creationId xmlns:a16="http://schemas.microsoft.com/office/drawing/2014/main" id="{B7940868-C8F9-4456-8811-95ECFE420F9B}"/>
              </a:ext>
            </a:extLst>
          </p:cNvPr>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10420350" y="0"/>
            <a:ext cx="1771650" cy="1357630"/>
          </a:xfrm>
          <a:prstGeom prst="rect">
            <a:avLst/>
          </a:prstGeom>
          <a:noFill/>
          <a:ln>
            <a:noFill/>
          </a:ln>
        </p:spPr>
      </p:pic>
    </p:spTree>
    <p:extLst>
      <p:ext uri="{BB962C8B-B14F-4D97-AF65-F5344CB8AC3E}">
        <p14:creationId xmlns:p14="http://schemas.microsoft.com/office/powerpoint/2010/main" val="24544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04C07C3D-9FF6-41FB-83C2-E72F562C2268}" type="datetime1">
              <a:rPr lang="en-US" smtClean="0"/>
              <a:t>9/17/2020</a:t>
            </a:fld>
            <a:endParaRPr lang="en-US" dirty="0"/>
          </a:p>
        </p:txBody>
      </p:sp>
      <p:sp>
        <p:nvSpPr>
          <p:cNvPr id="5" name="Footer Placeholder 4"/>
          <p:cNvSpPr>
            <a:spLocks noGrp="1"/>
          </p:cNvSpPr>
          <p:nvPr>
            <p:ph type="ftr" sz="quarter" idx="11"/>
          </p:nvPr>
        </p:nvSpPr>
        <p:spPr/>
        <p:txBody>
          <a:bodyPr/>
          <a:lstStyle/>
          <a:p>
            <a:r>
              <a:rPr lang="en-US" dirty="0"/>
              <a:t>©Copyright, 2020 The Relentless Catholic.  All Rights Reserved. </a:t>
            </a:r>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76517245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81BBA43E-DE41-4356-BFB3-109F7A33830B}" type="datetime1">
              <a:rPr lang="en-US" smtClean="0"/>
              <a:t>9/17/2020</a:t>
            </a:fld>
            <a:endParaRPr lang="en-US" dirty="0"/>
          </a:p>
        </p:txBody>
      </p:sp>
      <p:sp>
        <p:nvSpPr>
          <p:cNvPr id="5" name="Footer Placeholder 4"/>
          <p:cNvSpPr>
            <a:spLocks noGrp="1"/>
          </p:cNvSpPr>
          <p:nvPr>
            <p:ph type="ftr" sz="quarter" idx="11"/>
          </p:nvPr>
        </p:nvSpPr>
        <p:spPr/>
        <p:txBody>
          <a:bodyPr/>
          <a:lstStyle/>
          <a:p>
            <a:r>
              <a:rPr lang="en-US" dirty="0"/>
              <a:t>©Copyright, 2020 The Relentless Catholic.  All Rights Reserved. </a:t>
            </a:r>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57427005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205664C1-965B-41ED-935D-89619C424B31}" type="datetime1">
              <a:rPr lang="en-US" smtClean="0"/>
              <a:t>9/17/2020</a:t>
            </a:fld>
            <a:endParaRPr lang="en-US" dirty="0"/>
          </a:p>
        </p:txBody>
      </p:sp>
      <p:sp>
        <p:nvSpPr>
          <p:cNvPr id="5" name="Footer Placeholder 4"/>
          <p:cNvSpPr>
            <a:spLocks noGrp="1"/>
          </p:cNvSpPr>
          <p:nvPr>
            <p:ph type="ftr" sz="quarter" idx="11"/>
          </p:nvPr>
        </p:nvSpPr>
        <p:spPr/>
        <p:txBody>
          <a:bodyPr/>
          <a:lstStyle/>
          <a:p>
            <a:r>
              <a:rPr lang="en-US" dirty="0"/>
              <a:t>©Copyright, 2020 The Relentless Catholic.  All Rights Reserved. </a:t>
            </a:r>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64757516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1E24AC56-89AC-42C9-AA77-FF304DCA9D5E}" type="datetime1">
              <a:rPr lang="en-US" smtClean="0"/>
              <a:t>9/17/2020</a:t>
            </a:fld>
            <a:endParaRPr lang="en-US" dirty="0"/>
          </a:p>
        </p:txBody>
      </p:sp>
      <p:sp>
        <p:nvSpPr>
          <p:cNvPr id="5" name="Footer Placeholder 4"/>
          <p:cNvSpPr>
            <a:spLocks noGrp="1"/>
          </p:cNvSpPr>
          <p:nvPr>
            <p:ph type="ftr" sz="quarter" idx="11"/>
          </p:nvPr>
        </p:nvSpPr>
        <p:spPr/>
        <p:txBody>
          <a:bodyPr/>
          <a:lstStyle/>
          <a:p>
            <a:r>
              <a:rPr lang="en-US" dirty="0"/>
              <a:t>©Copyright, 2020 The Relentless Catholic.  All Rights Reserved. </a:t>
            </a:r>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141313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044B331F-E66B-463D-BC23-AB2354DBCC9A}" type="datetime1">
              <a:rPr lang="en-US" smtClean="0"/>
              <a:t>9/17/2020</a:t>
            </a:fld>
            <a:endParaRPr lang="en-US" dirty="0"/>
          </a:p>
        </p:txBody>
      </p:sp>
      <p:sp>
        <p:nvSpPr>
          <p:cNvPr id="5" name="Footer Placeholder 4"/>
          <p:cNvSpPr>
            <a:spLocks noGrp="1"/>
          </p:cNvSpPr>
          <p:nvPr>
            <p:ph type="ftr" sz="quarter" idx="11"/>
          </p:nvPr>
        </p:nvSpPr>
        <p:spPr/>
        <p:txBody>
          <a:bodyPr/>
          <a:lstStyle/>
          <a:p>
            <a:r>
              <a:rPr lang="en-US" dirty="0"/>
              <a:t>©Copyright, 2020 The Relentless Catholic.  All Rights Reserved. </a:t>
            </a:r>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53340059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F05B761-D93B-41A4-9CFB-8AB6C83AE277}" type="datetime1">
              <a:rPr lang="en-US" smtClean="0"/>
              <a:t>9/17/2020</a:t>
            </a:fld>
            <a:endParaRPr lang="en-US" dirty="0"/>
          </a:p>
        </p:txBody>
      </p:sp>
      <p:sp>
        <p:nvSpPr>
          <p:cNvPr id="5" name="Footer Placeholder 4"/>
          <p:cNvSpPr>
            <a:spLocks noGrp="1"/>
          </p:cNvSpPr>
          <p:nvPr>
            <p:ph type="ftr" sz="quarter" idx="11"/>
          </p:nvPr>
        </p:nvSpPr>
        <p:spPr/>
        <p:txBody>
          <a:bodyPr/>
          <a:lstStyle/>
          <a:p>
            <a:r>
              <a:rPr lang="en-US" dirty="0"/>
              <a:t>©Copyright, 2020 The Relentless Catholic.  All Rights Reserved. </a:t>
            </a:r>
          </a:p>
        </p:txBody>
      </p:sp>
      <p:sp>
        <p:nvSpPr>
          <p:cNvPr id="6" name="Slide Number Placeholder 5"/>
          <p:cNvSpPr>
            <a:spLocks noGrp="1"/>
          </p:cNvSpPr>
          <p:nvPr>
            <p:ph type="sldNum" sz="quarter" idx="12"/>
          </p:nvPr>
        </p:nvSpPr>
        <p:spPr/>
        <p:txBody>
          <a:bodyPr/>
          <a:lstStyle/>
          <a:p>
            <a:fld id="{89333C77-0158-454C-844F-B7AB9BD7DAD4}" type="slidenum">
              <a:rPr lang="en-US" smtClean="0"/>
              <a:t>‹#›</a:t>
            </a:fld>
            <a:endParaRPr lang="en-US" dirty="0"/>
          </a:p>
        </p:txBody>
      </p:sp>
    </p:spTree>
    <p:extLst>
      <p:ext uri="{BB962C8B-B14F-4D97-AF65-F5344CB8AC3E}">
        <p14:creationId xmlns:p14="http://schemas.microsoft.com/office/powerpoint/2010/main" val="354056244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1767B4AA-EAC4-49BF-BD84-AE4DE350800E}" type="datetime1">
              <a:rPr lang="en-US" smtClean="0"/>
              <a:t>9/17/2020</a:t>
            </a:fld>
            <a:endParaRPr lang="en-US" dirty="0"/>
          </a:p>
        </p:txBody>
      </p:sp>
      <p:sp>
        <p:nvSpPr>
          <p:cNvPr id="5" name="Footer Placeholder 4"/>
          <p:cNvSpPr>
            <a:spLocks noGrp="1"/>
          </p:cNvSpPr>
          <p:nvPr>
            <p:ph type="ftr" sz="quarter" idx="11"/>
          </p:nvPr>
        </p:nvSpPr>
        <p:spPr/>
        <p:txBody>
          <a:bodyPr/>
          <a:lstStyle/>
          <a:p>
            <a:r>
              <a:rPr lang="en-US" dirty="0"/>
              <a:t>©Copyright, 2020 The Relentless Catholic.  All Rights Reserved. </a:t>
            </a:r>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38944417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2886499-33C9-49E4-B6DA-ECA58CCC0CAB}"/>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905CED0E-6B97-45E5-B47A-CFAB48021DDF}"/>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23D56E40-0673-4731-B4FE-DA7D2577E2E8}"/>
              </a:ext>
            </a:extLst>
          </p:cNvPr>
          <p:cNvSpPr>
            <a:spLocks noGrp="1"/>
          </p:cNvSpPr>
          <p:nvPr>
            <p:ph type="dt" sz="half" idx="10"/>
          </p:nvPr>
        </p:nvSpPr>
        <p:spPr/>
        <p:txBody>
          <a:bodyPr/>
          <a:lstStyle/>
          <a:p>
            <a:fld id="{9430233B-8353-43A2-83FA-299AD0314BA5}" type="datetime1">
              <a:rPr lang="en-US" smtClean="0"/>
              <a:t>9/17/2020</a:t>
            </a:fld>
            <a:endParaRPr lang="en-US" dirty="0"/>
          </a:p>
        </p:txBody>
      </p:sp>
      <p:sp>
        <p:nvSpPr>
          <p:cNvPr id="5" name="Footer Placeholder 4">
            <a:extLst>
              <a:ext uri="{FF2B5EF4-FFF2-40B4-BE49-F238E27FC236}">
                <a16:creationId xmlns:a16="http://schemas.microsoft.com/office/drawing/2014/main" id="{2C04CE3A-4238-469C-9654-62C92379D585}"/>
              </a:ext>
            </a:extLst>
          </p:cNvPr>
          <p:cNvSpPr>
            <a:spLocks noGrp="1"/>
          </p:cNvSpPr>
          <p:nvPr>
            <p:ph type="ftr" sz="quarter" idx="11"/>
          </p:nvPr>
        </p:nvSpPr>
        <p:spPr/>
        <p:txBody>
          <a:bodyPr/>
          <a:lstStyle/>
          <a:p>
            <a:r>
              <a:rPr lang="en-US" dirty="0"/>
              <a:t>©Copyright, 2020 The Relentless Catholic.  All Rights Reserved. </a:t>
            </a:r>
          </a:p>
        </p:txBody>
      </p:sp>
      <p:sp>
        <p:nvSpPr>
          <p:cNvPr id="6" name="Slide Number Placeholder 5">
            <a:extLst>
              <a:ext uri="{FF2B5EF4-FFF2-40B4-BE49-F238E27FC236}">
                <a16:creationId xmlns:a16="http://schemas.microsoft.com/office/drawing/2014/main" id="{2EE4D901-F5AE-4F1E-949C-5AE3678D09FB}"/>
              </a:ext>
            </a:extLst>
          </p:cNvPr>
          <p:cNvSpPr>
            <a:spLocks noGrp="1"/>
          </p:cNvSpPr>
          <p:nvPr>
            <p:ph type="sldNum" sz="quarter" idx="12"/>
          </p:nvPr>
        </p:nvSpPr>
        <p:spPr/>
        <p:txBody>
          <a:bodyPr/>
          <a:lstStyle/>
          <a:p>
            <a:fld id="{D3BA7573-40C3-4DF2-A5DC-B15ED3BA325D}" type="slidenum">
              <a:rPr lang="en-US" smtClean="0"/>
              <a:t>‹#›</a:t>
            </a:fld>
            <a:endParaRPr lang="en-US" dirty="0"/>
          </a:p>
        </p:txBody>
      </p:sp>
    </p:spTree>
    <p:extLst>
      <p:ext uri="{BB962C8B-B14F-4D97-AF65-F5344CB8AC3E}">
        <p14:creationId xmlns:p14="http://schemas.microsoft.com/office/powerpoint/2010/main" val="93769926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28A5BD2-98E4-4DCD-A10E-A6FFD3809621}"/>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94767660-0A50-4CC5-94E4-A0CC42A670BA}"/>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2EE3BD3-42B0-4233-BA8A-487FA11D4CA5}"/>
              </a:ext>
            </a:extLst>
          </p:cNvPr>
          <p:cNvSpPr>
            <a:spLocks noGrp="1"/>
          </p:cNvSpPr>
          <p:nvPr>
            <p:ph type="dt" sz="half" idx="10"/>
          </p:nvPr>
        </p:nvSpPr>
        <p:spPr/>
        <p:txBody>
          <a:bodyPr/>
          <a:lstStyle/>
          <a:p>
            <a:fld id="{CA5AE06B-6155-4EDB-93FB-44F35265116D}" type="datetime1">
              <a:rPr lang="en-US" smtClean="0"/>
              <a:t>9/17/2020</a:t>
            </a:fld>
            <a:endParaRPr lang="en-US" dirty="0"/>
          </a:p>
        </p:txBody>
      </p:sp>
      <p:sp>
        <p:nvSpPr>
          <p:cNvPr id="5" name="Footer Placeholder 4">
            <a:extLst>
              <a:ext uri="{FF2B5EF4-FFF2-40B4-BE49-F238E27FC236}">
                <a16:creationId xmlns:a16="http://schemas.microsoft.com/office/drawing/2014/main" id="{04E39C46-5B44-4C86-BA22-34023BC80252}"/>
              </a:ext>
            </a:extLst>
          </p:cNvPr>
          <p:cNvSpPr>
            <a:spLocks noGrp="1"/>
          </p:cNvSpPr>
          <p:nvPr>
            <p:ph type="ftr" sz="quarter" idx="11"/>
          </p:nvPr>
        </p:nvSpPr>
        <p:spPr/>
        <p:txBody>
          <a:bodyPr/>
          <a:lstStyle/>
          <a:p>
            <a:r>
              <a:rPr lang="en-US" dirty="0"/>
              <a:t>©Copyright, 2020 The Relentless Catholic.  All Rights Reserved. </a:t>
            </a:r>
          </a:p>
        </p:txBody>
      </p:sp>
      <p:sp>
        <p:nvSpPr>
          <p:cNvPr id="6" name="Slide Number Placeholder 5">
            <a:extLst>
              <a:ext uri="{FF2B5EF4-FFF2-40B4-BE49-F238E27FC236}">
                <a16:creationId xmlns:a16="http://schemas.microsoft.com/office/drawing/2014/main" id="{3C882393-4195-4ABB-88AF-648941901F8C}"/>
              </a:ext>
            </a:extLst>
          </p:cNvPr>
          <p:cNvSpPr>
            <a:spLocks noGrp="1"/>
          </p:cNvSpPr>
          <p:nvPr>
            <p:ph type="sldNum" sz="quarter" idx="12"/>
          </p:nvPr>
        </p:nvSpPr>
        <p:spPr/>
        <p:txBody>
          <a:bodyPr/>
          <a:lstStyle/>
          <a:p>
            <a:fld id="{D3BA7573-40C3-4DF2-A5DC-B15ED3BA325D}" type="slidenum">
              <a:rPr lang="en-US" smtClean="0"/>
              <a:t>‹#›</a:t>
            </a:fld>
            <a:endParaRPr lang="en-US" dirty="0"/>
          </a:p>
        </p:txBody>
      </p:sp>
    </p:spTree>
    <p:extLst>
      <p:ext uri="{BB962C8B-B14F-4D97-AF65-F5344CB8AC3E}">
        <p14:creationId xmlns:p14="http://schemas.microsoft.com/office/powerpoint/2010/main" val="3169315779"/>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E00E16-C8A3-45DF-AA16-2DFAB83B8882}"/>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9707AB90-8E15-4762-AC64-D63838387351}"/>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BEB0B787-2DE4-4D80-8C26-A43954C4CC6F}"/>
              </a:ext>
            </a:extLst>
          </p:cNvPr>
          <p:cNvSpPr>
            <a:spLocks noGrp="1"/>
          </p:cNvSpPr>
          <p:nvPr>
            <p:ph type="dt" sz="half" idx="10"/>
          </p:nvPr>
        </p:nvSpPr>
        <p:spPr/>
        <p:txBody>
          <a:bodyPr/>
          <a:lstStyle/>
          <a:p>
            <a:fld id="{AA65BC54-4239-45DE-858C-D644F3679CED}" type="datetime1">
              <a:rPr lang="en-US" smtClean="0"/>
              <a:t>9/17/2020</a:t>
            </a:fld>
            <a:endParaRPr lang="en-US" dirty="0"/>
          </a:p>
        </p:txBody>
      </p:sp>
      <p:sp>
        <p:nvSpPr>
          <p:cNvPr id="5" name="Footer Placeholder 4">
            <a:extLst>
              <a:ext uri="{FF2B5EF4-FFF2-40B4-BE49-F238E27FC236}">
                <a16:creationId xmlns:a16="http://schemas.microsoft.com/office/drawing/2014/main" id="{C31F5526-C5ED-4E62-B89F-1DCF27D8DB27}"/>
              </a:ext>
            </a:extLst>
          </p:cNvPr>
          <p:cNvSpPr>
            <a:spLocks noGrp="1"/>
          </p:cNvSpPr>
          <p:nvPr>
            <p:ph type="ftr" sz="quarter" idx="11"/>
          </p:nvPr>
        </p:nvSpPr>
        <p:spPr/>
        <p:txBody>
          <a:bodyPr/>
          <a:lstStyle/>
          <a:p>
            <a:r>
              <a:rPr lang="en-US" dirty="0"/>
              <a:t>©Copyright, 2020 The Relentless Catholic.  All Rights Reserved. </a:t>
            </a:r>
          </a:p>
        </p:txBody>
      </p:sp>
      <p:sp>
        <p:nvSpPr>
          <p:cNvPr id="6" name="Slide Number Placeholder 5">
            <a:extLst>
              <a:ext uri="{FF2B5EF4-FFF2-40B4-BE49-F238E27FC236}">
                <a16:creationId xmlns:a16="http://schemas.microsoft.com/office/drawing/2014/main" id="{A7B977F9-7CB3-47C4-9AF9-256372CB6497}"/>
              </a:ext>
            </a:extLst>
          </p:cNvPr>
          <p:cNvSpPr>
            <a:spLocks noGrp="1"/>
          </p:cNvSpPr>
          <p:nvPr>
            <p:ph type="sldNum" sz="quarter" idx="12"/>
          </p:nvPr>
        </p:nvSpPr>
        <p:spPr/>
        <p:txBody>
          <a:bodyPr/>
          <a:lstStyle/>
          <a:p>
            <a:fld id="{D3BA7573-40C3-4DF2-A5DC-B15ED3BA325D}" type="slidenum">
              <a:rPr lang="en-US" smtClean="0"/>
              <a:t>‹#›</a:t>
            </a:fld>
            <a:endParaRPr lang="en-US" dirty="0"/>
          </a:p>
        </p:txBody>
      </p:sp>
    </p:spTree>
    <p:extLst>
      <p:ext uri="{BB962C8B-B14F-4D97-AF65-F5344CB8AC3E}">
        <p14:creationId xmlns:p14="http://schemas.microsoft.com/office/powerpoint/2010/main" val="13065246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A17F425C-02DC-4AE6-834C-05E79B309645}" type="datetime1">
              <a:rPr lang="en-US" smtClean="0"/>
              <a:t>9/17/2020</a:t>
            </a:fld>
            <a:endParaRPr lang="en-US" dirty="0"/>
          </a:p>
        </p:txBody>
      </p:sp>
      <p:sp>
        <p:nvSpPr>
          <p:cNvPr id="5" name="Footer Placeholder 4"/>
          <p:cNvSpPr>
            <a:spLocks noGrp="1"/>
          </p:cNvSpPr>
          <p:nvPr>
            <p:ph type="ftr" sz="quarter" idx="11"/>
          </p:nvPr>
        </p:nvSpPr>
        <p:spPr/>
        <p:txBody>
          <a:bodyPr/>
          <a:lstStyle/>
          <a:p>
            <a:r>
              <a:rPr lang="en-US" b="1" dirty="0"/>
              <a:t>©Copyright, 2020 The Relentless Catholic.  All Rights Reserved.</a:t>
            </a:r>
            <a:endParaRPr lang="en-US" dirty="0"/>
          </a:p>
          <a:p>
            <a:endParaRPr lang="en-US" dirty="0"/>
          </a:p>
        </p:txBody>
      </p:sp>
      <p:sp>
        <p:nvSpPr>
          <p:cNvPr id="6" name="Slide Number Placeholder 5"/>
          <p:cNvSpPr>
            <a:spLocks noGrp="1"/>
          </p:cNvSpPr>
          <p:nvPr>
            <p:ph type="sldNum" sz="quarter" idx="12"/>
          </p:nvPr>
        </p:nvSpPr>
        <p:spPr/>
        <p:txBody>
          <a:bodyPr/>
          <a:lstStyle/>
          <a:p>
            <a:fld id="{519954A3-9DFD-4C44-94BA-B95130A3BA1C}" type="slidenum">
              <a:rPr lang="en-US" smtClean="0"/>
              <a:t>‹#›</a:t>
            </a:fld>
            <a:endParaRPr lang="en-US" dirty="0"/>
          </a:p>
        </p:txBody>
      </p:sp>
      <p:pic>
        <p:nvPicPr>
          <p:cNvPr id="10" name="Picture 9">
            <a:extLst>
              <a:ext uri="{FF2B5EF4-FFF2-40B4-BE49-F238E27FC236}">
                <a16:creationId xmlns:a16="http://schemas.microsoft.com/office/drawing/2014/main" id="{E5130561-E43F-40E3-A5D1-EAAC99891E83}"/>
              </a:ext>
            </a:extLst>
          </p:cNvPr>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10420350" y="0"/>
            <a:ext cx="1771650" cy="1357630"/>
          </a:xfrm>
          <a:prstGeom prst="rect">
            <a:avLst/>
          </a:prstGeom>
          <a:noFill/>
          <a:ln>
            <a:noFill/>
          </a:ln>
        </p:spPr>
      </p:pic>
    </p:spTree>
    <p:extLst>
      <p:ext uri="{BB962C8B-B14F-4D97-AF65-F5344CB8AC3E}">
        <p14:creationId xmlns:p14="http://schemas.microsoft.com/office/powerpoint/2010/main" val="3702767513"/>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81FE70F-4F7D-42F5-B8C6-25EDFBE74A48}"/>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8C6F5CAE-668C-4DC0-83FC-7D3647495186}"/>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F77B28FC-75FF-4D72-BC46-0FE45A2EBD30}"/>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FE81CDBA-240D-4892-B820-A406261707C4}"/>
              </a:ext>
            </a:extLst>
          </p:cNvPr>
          <p:cNvSpPr>
            <a:spLocks noGrp="1"/>
          </p:cNvSpPr>
          <p:nvPr>
            <p:ph type="dt" sz="half" idx="10"/>
          </p:nvPr>
        </p:nvSpPr>
        <p:spPr/>
        <p:txBody>
          <a:bodyPr/>
          <a:lstStyle/>
          <a:p>
            <a:fld id="{C3313BBA-1FF0-43A3-802C-AD9FA58EF93A}" type="datetime1">
              <a:rPr lang="en-US" smtClean="0"/>
              <a:t>9/17/2020</a:t>
            </a:fld>
            <a:endParaRPr lang="en-US" dirty="0"/>
          </a:p>
        </p:txBody>
      </p:sp>
      <p:sp>
        <p:nvSpPr>
          <p:cNvPr id="6" name="Footer Placeholder 5">
            <a:extLst>
              <a:ext uri="{FF2B5EF4-FFF2-40B4-BE49-F238E27FC236}">
                <a16:creationId xmlns:a16="http://schemas.microsoft.com/office/drawing/2014/main" id="{6B6558C7-23B3-4D23-A79D-F5E222D82FD1}"/>
              </a:ext>
            </a:extLst>
          </p:cNvPr>
          <p:cNvSpPr>
            <a:spLocks noGrp="1"/>
          </p:cNvSpPr>
          <p:nvPr>
            <p:ph type="ftr" sz="quarter" idx="11"/>
          </p:nvPr>
        </p:nvSpPr>
        <p:spPr/>
        <p:txBody>
          <a:bodyPr/>
          <a:lstStyle/>
          <a:p>
            <a:r>
              <a:rPr lang="en-US" dirty="0"/>
              <a:t>©Copyright, 2020 The Relentless Catholic.  All Rights Reserved. </a:t>
            </a:r>
          </a:p>
        </p:txBody>
      </p:sp>
      <p:sp>
        <p:nvSpPr>
          <p:cNvPr id="7" name="Slide Number Placeholder 6">
            <a:extLst>
              <a:ext uri="{FF2B5EF4-FFF2-40B4-BE49-F238E27FC236}">
                <a16:creationId xmlns:a16="http://schemas.microsoft.com/office/drawing/2014/main" id="{DEF482F1-91A7-4BD3-BEDE-9538DE3BBC3E}"/>
              </a:ext>
            </a:extLst>
          </p:cNvPr>
          <p:cNvSpPr>
            <a:spLocks noGrp="1"/>
          </p:cNvSpPr>
          <p:nvPr>
            <p:ph type="sldNum" sz="quarter" idx="12"/>
          </p:nvPr>
        </p:nvSpPr>
        <p:spPr/>
        <p:txBody>
          <a:bodyPr/>
          <a:lstStyle/>
          <a:p>
            <a:fld id="{D3BA7573-40C3-4DF2-A5DC-B15ED3BA325D}" type="slidenum">
              <a:rPr lang="en-US" smtClean="0"/>
              <a:t>‹#›</a:t>
            </a:fld>
            <a:endParaRPr lang="en-US" dirty="0"/>
          </a:p>
        </p:txBody>
      </p:sp>
    </p:spTree>
    <p:extLst>
      <p:ext uri="{BB962C8B-B14F-4D97-AF65-F5344CB8AC3E}">
        <p14:creationId xmlns:p14="http://schemas.microsoft.com/office/powerpoint/2010/main" val="3109669210"/>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6E7713-B20A-4DC8-A687-42B57FDE9A65}"/>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FDD5C36B-B664-4A78-878A-526169CEEE83}"/>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E1F35870-77D4-417F-AC32-78843F25B12D}"/>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F7A6CC72-29D3-446B-9E72-920B74E93AF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4533FB19-FC52-4689-B7DC-2FACAC9B9573}"/>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F30FBBF0-E511-4301-9A89-BA617B58645A}"/>
              </a:ext>
            </a:extLst>
          </p:cNvPr>
          <p:cNvSpPr>
            <a:spLocks noGrp="1"/>
          </p:cNvSpPr>
          <p:nvPr>
            <p:ph type="dt" sz="half" idx="10"/>
          </p:nvPr>
        </p:nvSpPr>
        <p:spPr/>
        <p:txBody>
          <a:bodyPr/>
          <a:lstStyle/>
          <a:p>
            <a:fld id="{6D16C6A9-67F5-4A23-92F0-F36723D7EA9B}" type="datetime1">
              <a:rPr lang="en-US" smtClean="0"/>
              <a:t>9/17/2020</a:t>
            </a:fld>
            <a:endParaRPr lang="en-US" dirty="0"/>
          </a:p>
        </p:txBody>
      </p:sp>
      <p:sp>
        <p:nvSpPr>
          <p:cNvPr id="8" name="Footer Placeholder 7">
            <a:extLst>
              <a:ext uri="{FF2B5EF4-FFF2-40B4-BE49-F238E27FC236}">
                <a16:creationId xmlns:a16="http://schemas.microsoft.com/office/drawing/2014/main" id="{0967BC1E-9A39-47FB-AF6C-3D13929CBE7E}"/>
              </a:ext>
            </a:extLst>
          </p:cNvPr>
          <p:cNvSpPr>
            <a:spLocks noGrp="1"/>
          </p:cNvSpPr>
          <p:nvPr>
            <p:ph type="ftr" sz="quarter" idx="11"/>
          </p:nvPr>
        </p:nvSpPr>
        <p:spPr/>
        <p:txBody>
          <a:bodyPr/>
          <a:lstStyle/>
          <a:p>
            <a:r>
              <a:rPr lang="en-US" dirty="0"/>
              <a:t>©Copyright, 2020 The Relentless Catholic.  All Rights Reserved. </a:t>
            </a:r>
          </a:p>
        </p:txBody>
      </p:sp>
      <p:sp>
        <p:nvSpPr>
          <p:cNvPr id="9" name="Slide Number Placeholder 8">
            <a:extLst>
              <a:ext uri="{FF2B5EF4-FFF2-40B4-BE49-F238E27FC236}">
                <a16:creationId xmlns:a16="http://schemas.microsoft.com/office/drawing/2014/main" id="{B953A6F2-B448-4B2D-94C1-56C8DAB07ED8}"/>
              </a:ext>
            </a:extLst>
          </p:cNvPr>
          <p:cNvSpPr>
            <a:spLocks noGrp="1"/>
          </p:cNvSpPr>
          <p:nvPr>
            <p:ph type="sldNum" sz="quarter" idx="12"/>
          </p:nvPr>
        </p:nvSpPr>
        <p:spPr/>
        <p:txBody>
          <a:bodyPr/>
          <a:lstStyle/>
          <a:p>
            <a:fld id="{D3BA7573-40C3-4DF2-A5DC-B15ED3BA325D}" type="slidenum">
              <a:rPr lang="en-US" smtClean="0"/>
              <a:t>‹#›</a:t>
            </a:fld>
            <a:endParaRPr lang="en-US" dirty="0"/>
          </a:p>
        </p:txBody>
      </p:sp>
    </p:spTree>
    <p:extLst>
      <p:ext uri="{BB962C8B-B14F-4D97-AF65-F5344CB8AC3E}">
        <p14:creationId xmlns:p14="http://schemas.microsoft.com/office/powerpoint/2010/main" val="3775436638"/>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AF26C24-E14C-42CE-B148-8900A2AC44C7}"/>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5138D4E0-A8AF-45AF-86C1-B0B374D32C71}"/>
              </a:ext>
            </a:extLst>
          </p:cNvPr>
          <p:cNvSpPr>
            <a:spLocks noGrp="1"/>
          </p:cNvSpPr>
          <p:nvPr>
            <p:ph type="dt" sz="half" idx="10"/>
          </p:nvPr>
        </p:nvSpPr>
        <p:spPr/>
        <p:txBody>
          <a:bodyPr/>
          <a:lstStyle/>
          <a:p>
            <a:fld id="{7F21A951-CAD1-48A7-94FC-49A62EA908AF}" type="datetime1">
              <a:rPr lang="en-US" smtClean="0"/>
              <a:t>9/17/2020</a:t>
            </a:fld>
            <a:endParaRPr lang="en-US" dirty="0"/>
          </a:p>
        </p:txBody>
      </p:sp>
      <p:sp>
        <p:nvSpPr>
          <p:cNvPr id="4" name="Footer Placeholder 3">
            <a:extLst>
              <a:ext uri="{FF2B5EF4-FFF2-40B4-BE49-F238E27FC236}">
                <a16:creationId xmlns:a16="http://schemas.microsoft.com/office/drawing/2014/main" id="{7A7217A5-CEFC-41B0-A549-7B6600181E35}"/>
              </a:ext>
            </a:extLst>
          </p:cNvPr>
          <p:cNvSpPr>
            <a:spLocks noGrp="1"/>
          </p:cNvSpPr>
          <p:nvPr>
            <p:ph type="ftr" sz="quarter" idx="11"/>
          </p:nvPr>
        </p:nvSpPr>
        <p:spPr/>
        <p:txBody>
          <a:bodyPr/>
          <a:lstStyle/>
          <a:p>
            <a:r>
              <a:rPr lang="en-US" dirty="0"/>
              <a:t>©Copyright, 2020 The Relentless Catholic.  All Rights Reserved. </a:t>
            </a:r>
          </a:p>
        </p:txBody>
      </p:sp>
      <p:sp>
        <p:nvSpPr>
          <p:cNvPr id="5" name="Slide Number Placeholder 4">
            <a:extLst>
              <a:ext uri="{FF2B5EF4-FFF2-40B4-BE49-F238E27FC236}">
                <a16:creationId xmlns:a16="http://schemas.microsoft.com/office/drawing/2014/main" id="{1757B137-3679-45FA-A67C-C98C079B10BE}"/>
              </a:ext>
            </a:extLst>
          </p:cNvPr>
          <p:cNvSpPr>
            <a:spLocks noGrp="1"/>
          </p:cNvSpPr>
          <p:nvPr>
            <p:ph type="sldNum" sz="quarter" idx="12"/>
          </p:nvPr>
        </p:nvSpPr>
        <p:spPr/>
        <p:txBody>
          <a:bodyPr/>
          <a:lstStyle/>
          <a:p>
            <a:fld id="{D3BA7573-40C3-4DF2-A5DC-B15ED3BA325D}" type="slidenum">
              <a:rPr lang="en-US" smtClean="0"/>
              <a:t>‹#›</a:t>
            </a:fld>
            <a:endParaRPr lang="en-US" dirty="0"/>
          </a:p>
        </p:txBody>
      </p:sp>
    </p:spTree>
    <p:extLst>
      <p:ext uri="{BB962C8B-B14F-4D97-AF65-F5344CB8AC3E}">
        <p14:creationId xmlns:p14="http://schemas.microsoft.com/office/powerpoint/2010/main" val="175753711"/>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1778B995-460E-47B2-8F06-AA5ED7524B90}"/>
              </a:ext>
            </a:extLst>
          </p:cNvPr>
          <p:cNvSpPr>
            <a:spLocks noGrp="1"/>
          </p:cNvSpPr>
          <p:nvPr>
            <p:ph type="dt" sz="half" idx="10"/>
          </p:nvPr>
        </p:nvSpPr>
        <p:spPr/>
        <p:txBody>
          <a:bodyPr/>
          <a:lstStyle/>
          <a:p>
            <a:fld id="{47E6636E-D22C-481C-8786-B00E8BC0041A}" type="datetime1">
              <a:rPr lang="en-US" smtClean="0"/>
              <a:t>9/17/2020</a:t>
            </a:fld>
            <a:endParaRPr lang="en-US" dirty="0"/>
          </a:p>
        </p:txBody>
      </p:sp>
      <p:sp>
        <p:nvSpPr>
          <p:cNvPr id="3" name="Footer Placeholder 2">
            <a:extLst>
              <a:ext uri="{FF2B5EF4-FFF2-40B4-BE49-F238E27FC236}">
                <a16:creationId xmlns:a16="http://schemas.microsoft.com/office/drawing/2014/main" id="{0B948A36-4A83-468F-A968-7039C81F4E72}"/>
              </a:ext>
            </a:extLst>
          </p:cNvPr>
          <p:cNvSpPr>
            <a:spLocks noGrp="1"/>
          </p:cNvSpPr>
          <p:nvPr>
            <p:ph type="ftr" sz="quarter" idx="11"/>
          </p:nvPr>
        </p:nvSpPr>
        <p:spPr/>
        <p:txBody>
          <a:bodyPr/>
          <a:lstStyle/>
          <a:p>
            <a:r>
              <a:rPr lang="en-US" dirty="0"/>
              <a:t>©Copyright, 2020 The Relentless Catholic.  All Rights Reserved. </a:t>
            </a:r>
          </a:p>
        </p:txBody>
      </p:sp>
      <p:sp>
        <p:nvSpPr>
          <p:cNvPr id="4" name="Slide Number Placeholder 3">
            <a:extLst>
              <a:ext uri="{FF2B5EF4-FFF2-40B4-BE49-F238E27FC236}">
                <a16:creationId xmlns:a16="http://schemas.microsoft.com/office/drawing/2014/main" id="{8099FD08-35DA-4B33-83DB-AC263088B7A5}"/>
              </a:ext>
            </a:extLst>
          </p:cNvPr>
          <p:cNvSpPr>
            <a:spLocks noGrp="1"/>
          </p:cNvSpPr>
          <p:nvPr>
            <p:ph type="sldNum" sz="quarter" idx="12"/>
          </p:nvPr>
        </p:nvSpPr>
        <p:spPr/>
        <p:txBody>
          <a:bodyPr/>
          <a:lstStyle/>
          <a:p>
            <a:fld id="{D3BA7573-40C3-4DF2-A5DC-B15ED3BA325D}" type="slidenum">
              <a:rPr lang="en-US" smtClean="0"/>
              <a:t>‹#›</a:t>
            </a:fld>
            <a:endParaRPr lang="en-US" dirty="0"/>
          </a:p>
        </p:txBody>
      </p:sp>
    </p:spTree>
    <p:extLst>
      <p:ext uri="{BB962C8B-B14F-4D97-AF65-F5344CB8AC3E}">
        <p14:creationId xmlns:p14="http://schemas.microsoft.com/office/powerpoint/2010/main" val="930964764"/>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7FC3E3-C1D5-4EFF-B7C3-3A4B099F9F31}"/>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704122CE-1298-4E2D-B58B-FA3F4BF9202D}"/>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F310A8F9-34FD-4751-B787-6176287356B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52DBAED9-02A2-4490-B847-BCB55520F1D1}"/>
              </a:ext>
            </a:extLst>
          </p:cNvPr>
          <p:cNvSpPr>
            <a:spLocks noGrp="1"/>
          </p:cNvSpPr>
          <p:nvPr>
            <p:ph type="dt" sz="half" idx="10"/>
          </p:nvPr>
        </p:nvSpPr>
        <p:spPr/>
        <p:txBody>
          <a:bodyPr/>
          <a:lstStyle/>
          <a:p>
            <a:fld id="{9F656A9C-3ED5-4C50-A870-3BFD94352ADF}" type="datetime1">
              <a:rPr lang="en-US" smtClean="0"/>
              <a:t>9/17/2020</a:t>
            </a:fld>
            <a:endParaRPr lang="en-US" dirty="0"/>
          </a:p>
        </p:txBody>
      </p:sp>
      <p:sp>
        <p:nvSpPr>
          <p:cNvPr id="6" name="Footer Placeholder 5">
            <a:extLst>
              <a:ext uri="{FF2B5EF4-FFF2-40B4-BE49-F238E27FC236}">
                <a16:creationId xmlns:a16="http://schemas.microsoft.com/office/drawing/2014/main" id="{4C3D4918-A716-41CC-8690-4A888DF6AE5C}"/>
              </a:ext>
            </a:extLst>
          </p:cNvPr>
          <p:cNvSpPr>
            <a:spLocks noGrp="1"/>
          </p:cNvSpPr>
          <p:nvPr>
            <p:ph type="ftr" sz="quarter" idx="11"/>
          </p:nvPr>
        </p:nvSpPr>
        <p:spPr/>
        <p:txBody>
          <a:bodyPr/>
          <a:lstStyle/>
          <a:p>
            <a:r>
              <a:rPr lang="en-US" dirty="0"/>
              <a:t>©Copyright, 2020 The Relentless Catholic.  All Rights Reserved. </a:t>
            </a:r>
          </a:p>
        </p:txBody>
      </p:sp>
      <p:sp>
        <p:nvSpPr>
          <p:cNvPr id="7" name="Slide Number Placeholder 6">
            <a:extLst>
              <a:ext uri="{FF2B5EF4-FFF2-40B4-BE49-F238E27FC236}">
                <a16:creationId xmlns:a16="http://schemas.microsoft.com/office/drawing/2014/main" id="{0390EDC4-AD6C-4F46-9B5A-3D78F091664E}"/>
              </a:ext>
            </a:extLst>
          </p:cNvPr>
          <p:cNvSpPr>
            <a:spLocks noGrp="1"/>
          </p:cNvSpPr>
          <p:nvPr>
            <p:ph type="sldNum" sz="quarter" idx="12"/>
          </p:nvPr>
        </p:nvSpPr>
        <p:spPr/>
        <p:txBody>
          <a:bodyPr/>
          <a:lstStyle/>
          <a:p>
            <a:fld id="{D3BA7573-40C3-4DF2-A5DC-B15ED3BA325D}" type="slidenum">
              <a:rPr lang="en-US" smtClean="0"/>
              <a:t>‹#›</a:t>
            </a:fld>
            <a:endParaRPr lang="en-US" dirty="0"/>
          </a:p>
        </p:txBody>
      </p:sp>
    </p:spTree>
    <p:extLst>
      <p:ext uri="{BB962C8B-B14F-4D97-AF65-F5344CB8AC3E}">
        <p14:creationId xmlns:p14="http://schemas.microsoft.com/office/powerpoint/2010/main" val="2797628589"/>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35CDBC4-033B-4587-A89D-F2B705CBD5C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A531DBB7-29DE-4FC3-BF66-7516A24F2F78}"/>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a:extLst>
              <a:ext uri="{FF2B5EF4-FFF2-40B4-BE49-F238E27FC236}">
                <a16:creationId xmlns:a16="http://schemas.microsoft.com/office/drawing/2014/main" id="{FF66FD24-1AAF-41C5-B452-36D9B2AE08A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05CF39FF-8325-4CBD-85E7-E69C2B2C7E4F}"/>
              </a:ext>
            </a:extLst>
          </p:cNvPr>
          <p:cNvSpPr>
            <a:spLocks noGrp="1"/>
          </p:cNvSpPr>
          <p:nvPr>
            <p:ph type="dt" sz="half" idx="10"/>
          </p:nvPr>
        </p:nvSpPr>
        <p:spPr/>
        <p:txBody>
          <a:bodyPr/>
          <a:lstStyle/>
          <a:p>
            <a:fld id="{6E651BAC-544D-4A51-8E1D-2A686F9988D1}" type="datetime1">
              <a:rPr lang="en-US" smtClean="0"/>
              <a:t>9/17/2020</a:t>
            </a:fld>
            <a:endParaRPr lang="en-US" dirty="0"/>
          </a:p>
        </p:txBody>
      </p:sp>
      <p:sp>
        <p:nvSpPr>
          <p:cNvPr id="6" name="Footer Placeholder 5">
            <a:extLst>
              <a:ext uri="{FF2B5EF4-FFF2-40B4-BE49-F238E27FC236}">
                <a16:creationId xmlns:a16="http://schemas.microsoft.com/office/drawing/2014/main" id="{C5098447-C686-4659-B5B0-6AC66229826D}"/>
              </a:ext>
            </a:extLst>
          </p:cNvPr>
          <p:cNvSpPr>
            <a:spLocks noGrp="1"/>
          </p:cNvSpPr>
          <p:nvPr>
            <p:ph type="ftr" sz="quarter" idx="11"/>
          </p:nvPr>
        </p:nvSpPr>
        <p:spPr/>
        <p:txBody>
          <a:bodyPr/>
          <a:lstStyle/>
          <a:p>
            <a:r>
              <a:rPr lang="en-US" dirty="0"/>
              <a:t>©Copyright, 2020 The Relentless Catholic.  All Rights Reserved. </a:t>
            </a:r>
          </a:p>
        </p:txBody>
      </p:sp>
      <p:sp>
        <p:nvSpPr>
          <p:cNvPr id="7" name="Slide Number Placeholder 6">
            <a:extLst>
              <a:ext uri="{FF2B5EF4-FFF2-40B4-BE49-F238E27FC236}">
                <a16:creationId xmlns:a16="http://schemas.microsoft.com/office/drawing/2014/main" id="{949952D4-5B16-4D40-800B-A26144937661}"/>
              </a:ext>
            </a:extLst>
          </p:cNvPr>
          <p:cNvSpPr>
            <a:spLocks noGrp="1"/>
          </p:cNvSpPr>
          <p:nvPr>
            <p:ph type="sldNum" sz="quarter" idx="12"/>
          </p:nvPr>
        </p:nvSpPr>
        <p:spPr/>
        <p:txBody>
          <a:bodyPr/>
          <a:lstStyle/>
          <a:p>
            <a:fld id="{D3BA7573-40C3-4DF2-A5DC-B15ED3BA325D}" type="slidenum">
              <a:rPr lang="en-US" smtClean="0"/>
              <a:t>‹#›</a:t>
            </a:fld>
            <a:endParaRPr lang="en-US" dirty="0"/>
          </a:p>
        </p:txBody>
      </p:sp>
    </p:spTree>
    <p:extLst>
      <p:ext uri="{BB962C8B-B14F-4D97-AF65-F5344CB8AC3E}">
        <p14:creationId xmlns:p14="http://schemas.microsoft.com/office/powerpoint/2010/main" val="1904043402"/>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D455D5F-BE16-47C2-A96E-F94851FC8801}"/>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ACCCB038-2F69-4BA3-9F39-C8C4BF267A44}"/>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A7C4D87-FD3A-4717-85A3-29F9D7334B17}"/>
              </a:ext>
            </a:extLst>
          </p:cNvPr>
          <p:cNvSpPr>
            <a:spLocks noGrp="1"/>
          </p:cNvSpPr>
          <p:nvPr>
            <p:ph type="dt" sz="half" idx="10"/>
          </p:nvPr>
        </p:nvSpPr>
        <p:spPr/>
        <p:txBody>
          <a:bodyPr/>
          <a:lstStyle/>
          <a:p>
            <a:fld id="{B3945A47-EBCF-481A-9CD5-0358A8E34DE5}" type="datetime1">
              <a:rPr lang="en-US" smtClean="0"/>
              <a:t>9/17/2020</a:t>
            </a:fld>
            <a:endParaRPr lang="en-US" dirty="0"/>
          </a:p>
        </p:txBody>
      </p:sp>
      <p:sp>
        <p:nvSpPr>
          <p:cNvPr id="5" name="Footer Placeholder 4">
            <a:extLst>
              <a:ext uri="{FF2B5EF4-FFF2-40B4-BE49-F238E27FC236}">
                <a16:creationId xmlns:a16="http://schemas.microsoft.com/office/drawing/2014/main" id="{7F340DE2-4435-49CF-8D6B-E25039301EA1}"/>
              </a:ext>
            </a:extLst>
          </p:cNvPr>
          <p:cNvSpPr>
            <a:spLocks noGrp="1"/>
          </p:cNvSpPr>
          <p:nvPr>
            <p:ph type="ftr" sz="quarter" idx="11"/>
          </p:nvPr>
        </p:nvSpPr>
        <p:spPr/>
        <p:txBody>
          <a:bodyPr/>
          <a:lstStyle/>
          <a:p>
            <a:r>
              <a:rPr lang="en-US" dirty="0"/>
              <a:t>©Copyright, 2020 The Relentless Catholic.  All Rights Reserved. </a:t>
            </a:r>
          </a:p>
        </p:txBody>
      </p:sp>
      <p:sp>
        <p:nvSpPr>
          <p:cNvPr id="6" name="Slide Number Placeholder 5">
            <a:extLst>
              <a:ext uri="{FF2B5EF4-FFF2-40B4-BE49-F238E27FC236}">
                <a16:creationId xmlns:a16="http://schemas.microsoft.com/office/drawing/2014/main" id="{5FD48C84-14EC-43F6-8A15-D08291AD3816}"/>
              </a:ext>
            </a:extLst>
          </p:cNvPr>
          <p:cNvSpPr>
            <a:spLocks noGrp="1"/>
          </p:cNvSpPr>
          <p:nvPr>
            <p:ph type="sldNum" sz="quarter" idx="12"/>
          </p:nvPr>
        </p:nvSpPr>
        <p:spPr/>
        <p:txBody>
          <a:bodyPr/>
          <a:lstStyle/>
          <a:p>
            <a:fld id="{D3BA7573-40C3-4DF2-A5DC-B15ED3BA325D}" type="slidenum">
              <a:rPr lang="en-US" smtClean="0"/>
              <a:t>‹#›</a:t>
            </a:fld>
            <a:endParaRPr lang="en-US" dirty="0"/>
          </a:p>
        </p:txBody>
      </p:sp>
    </p:spTree>
    <p:extLst>
      <p:ext uri="{BB962C8B-B14F-4D97-AF65-F5344CB8AC3E}">
        <p14:creationId xmlns:p14="http://schemas.microsoft.com/office/powerpoint/2010/main" val="791226766"/>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F16696B4-A2AF-45F7-AD1A-141A01F0573B}"/>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BE1A9953-3230-4584-B5E2-E9E3792FC544}"/>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EAF81F9-A964-499C-B811-B1D758073886}"/>
              </a:ext>
            </a:extLst>
          </p:cNvPr>
          <p:cNvSpPr>
            <a:spLocks noGrp="1"/>
          </p:cNvSpPr>
          <p:nvPr>
            <p:ph type="dt" sz="half" idx="10"/>
          </p:nvPr>
        </p:nvSpPr>
        <p:spPr/>
        <p:txBody>
          <a:bodyPr/>
          <a:lstStyle/>
          <a:p>
            <a:fld id="{9A9CB41D-FABF-4C84-B44E-BCDEB3E1EEDA}" type="datetime1">
              <a:rPr lang="en-US" smtClean="0"/>
              <a:t>9/17/2020</a:t>
            </a:fld>
            <a:endParaRPr lang="en-US" dirty="0"/>
          </a:p>
        </p:txBody>
      </p:sp>
      <p:sp>
        <p:nvSpPr>
          <p:cNvPr id="5" name="Footer Placeholder 4">
            <a:extLst>
              <a:ext uri="{FF2B5EF4-FFF2-40B4-BE49-F238E27FC236}">
                <a16:creationId xmlns:a16="http://schemas.microsoft.com/office/drawing/2014/main" id="{4AA10CE3-AC08-49E7-806E-31FA41F0E92F}"/>
              </a:ext>
            </a:extLst>
          </p:cNvPr>
          <p:cNvSpPr>
            <a:spLocks noGrp="1"/>
          </p:cNvSpPr>
          <p:nvPr>
            <p:ph type="ftr" sz="quarter" idx="11"/>
          </p:nvPr>
        </p:nvSpPr>
        <p:spPr/>
        <p:txBody>
          <a:bodyPr/>
          <a:lstStyle/>
          <a:p>
            <a:r>
              <a:rPr lang="en-US" dirty="0"/>
              <a:t>©Copyright, 2020 The Relentless Catholic.  All Rights Reserved. </a:t>
            </a:r>
          </a:p>
        </p:txBody>
      </p:sp>
      <p:sp>
        <p:nvSpPr>
          <p:cNvPr id="6" name="Slide Number Placeholder 5">
            <a:extLst>
              <a:ext uri="{FF2B5EF4-FFF2-40B4-BE49-F238E27FC236}">
                <a16:creationId xmlns:a16="http://schemas.microsoft.com/office/drawing/2014/main" id="{472BAEDF-3FEE-46FD-86C9-9DA7C8A714B5}"/>
              </a:ext>
            </a:extLst>
          </p:cNvPr>
          <p:cNvSpPr>
            <a:spLocks noGrp="1"/>
          </p:cNvSpPr>
          <p:nvPr>
            <p:ph type="sldNum" sz="quarter" idx="12"/>
          </p:nvPr>
        </p:nvSpPr>
        <p:spPr/>
        <p:txBody>
          <a:bodyPr/>
          <a:lstStyle/>
          <a:p>
            <a:fld id="{D3BA7573-40C3-4DF2-A5DC-B15ED3BA325D}" type="slidenum">
              <a:rPr lang="en-US" smtClean="0"/>
              <a:t>‹#›</a:t>
            </a:fld>
            <a:endParaRPr lang="en-US" dirty="0"/>
          </a:p>
        </p:txBody>
      </p:sp>
    </p:spTree>
    <p:extLst>
      <p:ext uri="{BB962C8B-B14F-4D97-AF65-F5344CB8AC3E}">
        <p14:creationId xmlns:p14="http://schemas.microsoft.com/office/powerpoint/2010/main" val="35382383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728C2566-9B52-4481-9893-586AE684F8C3}" type="datetime1">
              <a:rPr lang="en-US" smtClean="0"/>
              <a:t>9/17/2020</a:t>
            </a:fld>
            <a:endParaRPr lang="en-US" dirty="0"/>
          </a:p>
        </p:txBody>
      </p:sp>
      <p:sp>
        <p:nvSpPr>
          <p:cNvPr id="5" name="Footer Placeholder 4"/>
          <p:cNvSpPr>
            <a:spLocks noGrp="1"/>
          </p:cNvSpPr>
          <p:nvPr>
            <p:ph type="ftr" sz="quarter" idx="11"/>
          </p:nvPr>
        </p:nvSpPr>
        <p:spPr/>
        <p:txBody>
          <a:bodyPr/>
          <a:lstStyle/>
          <a:p>
            <a:r>
              <a:rPr lang="en-US" dirty="0"/>
              <a:t>©Copyright, 2020 The Relentless Catholic.  All Rights Reserved. </a:t>
            </a:r>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pic>
        <p:nvPicPr>
          <p:cNvPr id="8" name="Picture 7">
            <a:extLst>
              <a:ext uri="{FF2B5EF4-FFF2-40B4-BE49-F238E27FC236}">
                <a16:creationId xmlns:a16="http://schemas.microsoft.com/office/drawing/2014/main" id="{2B514533-E38A-44F1-A828-954DA5F94496}"/>
              </a:ext>
            </a:extLst>
          </p:cNvPr>
          <p:cNvPicPr/>
          <p:nvPr userDrawn="1"/>
        </p:nvPicPr>
        <p:blipFill>
          <a:blip r:embed="rId2">
            <a:extLst>
              <a:ext uri="{28A0092B-C50C-407E-A947-70E740481C1C}">
                <a14:useLocalDpi xmlns:a14="http://schemas.microsoft.com/office/drawing/2010/main" val="0"/>
              </a:ext>
            </a:extLst>
          </a:blip>
          <a:srcRect/>
          <a:stretch>
            <a:fillRect/>
          </a:stretch>
        </p:blipFill>
        <p:spPr bwMode="auto">
          <a:xfrm>
            <a:off x="10420350" y="0"/>
            <a:ext cx="1771650" cy="1357630"/>
          </a:xfrm>
          <a:prstGeom prst="rect">
            <a:avLst/>
          </a:prstGeom>
          <a:noFill/>
          <a:ln>
            <a:noFill/>
          </a:ln>
        </p:spPr>
      </p:pic>
    </p:spTree>
    <p:extLst>
      <p:ext uri="{BB962C8B-B14F-4D97-AF65-F5344CB8AC3E}">
        <p14:creationId xmlns:p14="http://schemas.microsoft.com/office/powerpoint/2010/main" val="145886663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9345ED0D-7195-4DF4-B133-E47D3FA605FE}" type="datetime1">
              <a:rPr lang="en-US" smtClean="0"/>
              <a:t>9/17/2020</a:t>
            </a:fld>
            <a:endParaRPr lang="en-US" dirty="0"/>
          </a:p>
        </p:txBody>
      </p:sp>
      <p:sp>
        <p:nvSpPr>
          <p:cNvPr id="6" name="Footer Placeholder 5"/>
          <p:cNvSpPr>
            <a:spLocks noGrp="1"/>
          </p:cNvSpPr>
          <p:nvPr>
            <p:ph type="ftr" sz="quarter" idx="11"/>
          </p:nvPr>
        </p:nvSpPr>
        <p:spPr/>
        <p:txBody>
          <a:bodyPr/>
          <a:lstStyle/>
          <a:p>
            <a:r>
              <a:rPr lang="en-US" dirty="0"/>
              <a:t>©Copyright, 2020 The Relentless Catholic.  All Rights Reserved. </a:t>
            </a:r>
          </a:p>
        </p:txBody>
      </p:sp>
      <p:sp>
        <p:nvSpPr>
          <p:cNvPr id="7" name="Slide Number Placeholder 6"/>
          <p:cNvSpPr>
            <a:spLocks noGrp="1"/>
          </p:cNvSpPr>
          <p:nvPr>
            <p:ph type="sldNum" sz="quarter" idx="12"/>
          </p:nvPr>
        </p:nvSpPr>
        <p:spPr/>
        <p:txBody>
          <a:bodyPr/>
          <a:lstStyle/>
          <a:p>
            <a:fld id="{519954A3-9DFD-4C44-94BA-B95130A3BA1C}" type="slidenum">
              <a:rPr lang="en-US" smtClean="0"/>
              <a:t>‹#›</a:t>
            </a:fld>
            <a:endParaRPr lang="en-US" dirty="0"/>
          </a:p>
        </p:txBody>
      </p:sp>
    </p:spTree>
    <p:extLst>
      <p:ext uri="{BB962C8B-B14F-4D97-AF65-F5344CB8AC3E}">
        <p14:creationId xmlns:p14="http://schemas.microsoft.com/office/powerpoint/2010/main" val="32471503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A7102132-F49E-4B45-93FF-1C697328AF5B}" type="datetime1">
              <a:rPr lang="en-US" smtClean="0"/>
              <a:t>9/17/2020</a:t>
            </a:fld>
            <a:endParaRPr lang="en-US" dirty="0"/>
          </a:p>
        </p:txBody>
      </p:sp>
      <p:sp>
        <p:nvSpPr>
          <p:cNvPr id="8" name="Footer Placeholder 7"/>
          <p:cNvSpPr>
            <a:spLocks noGrp="1"/>
          </p:cNvSpPr>
          <p:nvPr>
            <p:ph type="ftr" sz="quarter" idx="11"/>
          </p:nvPr>
        </p:nvSpPr>
        <p:spPr/>
        <p:txBody>
          <a:bodyPr/>
          <a:lstStyle/>
          <a:p>
            <a:r>
              <a:rPr lang="en-US" dirty="0"/>
              <a:t>©Copyright, 2020 The Relentless Catholic.  All Rights Reserved. </a:t>
            </a:r>
          </a:p>
        </p:txBody>
      </p:sp>
      <p:sp>
        <p:nvSpPr>
          <p:cNvPr id="9" name="Slide Number Placeholder 8"/>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43196444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A49C0894-A390-4AAF-B875-2326FE719FE9}" type="datetime1">
              <a:rPr lang="en-US" smtClean="0"/>
              <a:t>9/17/2020</a:t>
            </a:fld>
            <a:endParaRPr lang="en-US" dirty="0"/>
          </a:p>
        </p:txBody>
      </p:sp>
      <p:sp>
        <p:nvSpPr>
          <p:cNvPr id="4" name="Footer Placeholder 3"/>
          <p:cNvSpPr>
            <a:spLocks noGrp="1"/>
          </p:cNvSpPr>
          <p:nvPr>
            <p:ph type="ftr" sz="quarter" idx="11"/>
          </p:nvPr>
        </p:nvSpPr>
        <p:spPr/>
        <p:txBody>
          <a:bodyPr/>
          <a:lstStyle/>
          <a:p>
            <a:r>
              <a:rPr lang="en-US" dirty="0"/>
              <a:t>©Copyright, 2020 The Relentless Catholic.  All Rights Reserved. </a:t>
            </a:r>
          </a:p>
        </p:txBody>
      </p:sp>
      <p:sp>
        <p:nvSpPr>
          <p:cNvPr id="5" name="Slide Number Placeholder 4"/>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55260521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FC1D82B-F8E7-4183-ADBC-BF801A1E8FA4}" type="datetime1">
              <a:rPr lang="en-US" smtClean="0"/>
              <a:t>9/17/2020</a:t>
            </a:fld>
            <a:endParaRPr lang="en-US" dirty="0"/>
          </a:p>
        </p:txBody>
      </p:sp>
      <p:sp>
        <p:nvSpPr>
          <p:cNvPr id="3" name="Footer Placeholder 2"/>
          <p:cNvSpPr>
            <a:spLocks noGrp="1"/>
          </p:cNvSpPr>
          <p:nvPr>
            <p:ph type="ftr" sz="quarter" idx="11"/>
          </p:nvPr>
        </p:nvSpPr>
        <p:spPr/>
        <p:txBody>
          <a:bodyPr/>
          <a:lstStyle/>
          <a:p>
            <a:r>
              <a:rPr lang="en-US" dirty="0"/>
              <a:t>©Copyright, 2020 The Relentless Catholic.  All Rights Reserved. </a:t>
            </a:r>
          </a:p>
        </p:txBody>
      </p:sp>
      <p:sp>
        <p:nvSpPr>
          <p:cNvPr id="4" name="Slide Number Placeholder 3"/>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5985745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a:t>Edit Master text styles</a:t>
            </a:r>
          </a:p>
        </p:txBody>
      </p:sp>
      <p:sp>
        <p:nvSpPr>
          <p:cNvPr id="5" name="Date Placeholder 4"/>
          <p:cNvSpPr>
            <a:spLocks noGrp="1"/>
          </p:cNvSpPr>
          <p:nvPr>
            <p:ph type="dt" sz="half" idx="10"/>
          </p:nvPr>
        </p:nvSpPr>
        <p:spPr/>
        <p:txBody>
          <a:bodyPr/>
          <a:lstStyle/>
          <a:p>
            <a:fld id="{8862AEA3-4540-4F42-B07E-A2B3154FBABF}" type="datetime1">
              <a:rPr lang="en-US" smtClean="0"/>
              <a:t>9/17/2020</a:t>
            </a:fld>
            <a:endParaRPr lang="en-US" dirty="0"/>
          </a:p>
        </p:txBody>
      </p:sp>
      <p:sp>
        <p:nvSpPr>
          <p:cNvPr id="6" name="Footer Placeholder 5"/>
          <p:cNvSpPr>
            <a:spLocks noGrp="1"/>
          </p:cNvSpPr>
          <p:nvPr>
            <p:ph type="ftr" sz="quarter" idx="11"/>
          </p:nvPr>
        </p:nvSpPr>
        <p:spPr/>
        <p:txBody>
          <a:bodyPr/>
          <a:lstStyle/>
          <a:p>
            <a:r>
              <a:rPr lang="en-US" dirty="0"/>
              <a:t>©Copyright, 2020 The Relentless Catholic.  All Rights Reserved. </a:t>
            </a:r>
          </a:p>
        </p:txBody>
      </p:sp>
      <p:sp>
        <p:nvSpPr>
          <p:cNvPr id="7" name="Slide Number Placeholder 6"/>
          <p:cNvSpPr>
            <a:spLocks noGrp="1"/>
          </p:cNvSpPr>
          <p:nvPr>
            <p:ph type="sldNum" sz="quarter" idx="12"/>
          </p:nvPr>
        </p:nvSpPr>
        <p:spPr/>
        <p:txBody>
          <a:bodyPr/>
          <a:lstStyle/>
          <a:p>
            <a:fld id="{519954A3-9DFD-4C44-94BA-B95130A3BA1C}" type="slidenum">
              <a:rPr lang="en-US" smtClean="0"/>
              <a:t>‹#›</a:t>
            </a:fld>
            <a:endParaRPr lang="en-US" dirty="0"/>
          </a:p>
        </p:txBody>
      </p:sp>
    </p:spTree>
    <p:extLst>
      <p:ext uri="{BB962C8B-B14F-4D97-AF65-F5344CB8AC3E}">
        <p14:creationId xmlns:p14="http://schemas.microsoft.com/office/powerpoint/2010/main" val="29648187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a:t>Click icon to add picture</a:t>
            </a:r>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6" name="Footer Placeholder 5"/>
          <p:cNvSpPr>
            <a:spLocks noGrp="1"/>
          </p:cNvSpPr>
          <p:nvPr>
            <p:ph type="ftr" sz="quarter" idx="11"/>
          </p:nvPr>
        </p:nvSpPr>
        <p:spPr/>
        <p:txBody>
          <a:bodyPr/>
          <a:lstStyle/>
          <a:p>
            <a:r>
              <a:rPr lang="en-US" dirty="0"/>
              <a:t>©Copyright, 2020 The Relentless Catholic.  All Rights Reserved. </a:t>
            </a:r>
          </a:p>
        </p:txBody>
      </p:sp>
      <p:sp>
        <p:nvSpPr>
          <p:cNvPr id="7" name="Slide Number Placeholder 6"/>
          <p:cNvSpPr>
            <a:spLocks noGrp="1"/>
          </p:cNvSpPr>
          <p:nvPr>
            <p:ph type="sldNum" sz="quarter" idx="12"/>
          </p:nvPr>
        </p:nvSpPr>
        <p:spPr/>
        <p:txBody>
          <a:bodyPr/>
          <a:lstStyle/>
          <a:p>
            <a:fld id="{D57F1E4F-1CFF-5643-939E-217C01CDF565}" type="slidenum">
              <a:rPr lang="en-US" smtClean="0"/>
              <a:pPr/>
              <a:t>‹#›</a:t>
            </a:fld>
            <a:endParaRPr lang="en-US" dirty="0"/>
          </a:p>
        </p:txBody>
      </p:sp>
      <p:sp>
        <p:nvSpPr>
          <p:cNvPr id="5" name="Date Placeholder 4"/>
          <p:cNvSpPr>
            <a:spLocks noGrp="1"/>
          </p:cNvSpPr>
          <p:nvPr>
            <p:ph type="dt" sz="half" idx="10"/>
          </p:nvPr>
        </p:nvSpPr>
        <p:spPr/>
        <p:txBody>
          <a:bodyPr/>
          <a:lstStyle/>
          <a:p>
            <a:fld id="{FBC13823-C269-412D-97D5-3F3E7185F081}" type="datetime1">
              <a:rPr lang="en-US" smtClean="0"/>
              <a:t>9/17/2020</a:t>
            </a:fld>
            <a:endParaRPr lang="en-US" dirty="0"/>
          </a:p>
        </p:txBody>
      </p:sp>
    </p:spTree>
    <p:extLst>
      <p:ext uri="{BB962C8B-B14F-4D97-AF65-F5344CB8AC3E}">
        <p14:creationId xmlns:p14="http://schemas.microsoft.com/office/powerpoint/2010/main" val="29977301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4.xml"/><Relationship Id="rId3" Type="http://schemas.openxmlformats.org/officeDocument/2006/relationships/slideLayout" Target="../slideLayouts/slideLayout19.xml"/><Relationship Id="rId7" Type="http://schemas.openxmlformats.org/officeDocument/2006/relationships/slideLayout" Target="../slideLayouts/slideLayout23.xml"/><Relationship Id="rId12" Type="http://schemas.openxmlformats.org/officeDocument/2006/relationships/theme" Target="../theme/theme2.xml"/><Relationship Id="rId2" Type="http://schemas.openxmlformats.org/officeDocument/2006/relationships/slideLayout" Target="../slideLayouts/slideLayout18.xml"/><Relationship Id="rId1" Type="http://schemas.openxmlformats.org/officeDocument/2006/relationships/slideLayout" Target="../slideLayouts/slideLayout17.xml"/><Relationship Id="rId6" Type="http://schemas.openxmlformats.org/officeDocument/2006/relationships/slideLayout" Target="../slideLayouts/slideLayout22.xml"/><Relationship Id="rId11" Type="http://schemas.openxmlformats.org/officeDocument/2006/relationships/slideLayout" Target="../slideLayouts/slideLayout27.xml"/><Relationship Id="rId5" Type="http://schemas.openxmlformats.org/officeDocument/2006/relationships/slideLayout" Target="../slideLayouts/slideLayout21.xml"/><Relationship Id="rId10" Type="http://schemas.openxmlformats.org/officeDocument/2006/relationships/slideLayout" Target="../slideLayouts/slideLayout26.xml"/><Relationship Id="rId4" Type="http://schemas.openxmlformats.org/officeDocument/2006/relationships/slideLayout" Target="../slideLayouts/slideLayout20.xml"/><Relationship Id="rId9" Type="http://schemas.openxmlformats.org/officeDocument/2006/relationships/slideLayout" Target="../slideLayouts/slideLayout25.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44" name="Group 43"/>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2">
                <a:lumMod val="75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a:off x="0" y="4013200"/>
              <a:ext cx="448733" cy="2844800"/>
            </a:xfrm>
            <a:prstGeom prst="triangle">
              <a:avLst>
                <a:gd name="adj" fmla="val 0"/>
              </a:avLst>
            </a:pr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AAB15C16-5C33-46AA-8DFA-EFFE6AC55B50}" type="datetime1">
              <a:rPr lang="en-US" smtClean="0"/>
              <a:t>9/17/2020</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r>
              <a:rPr lang="en-US" dirty="0"/>
              <a:t>©Copyright, 2020 The Relentless Catholic.  All Rights Reserved. </a:t>
            </a:r>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D57F1E4F-1CFF-5643-939E-217C01CDF565}" type="slidenum">
              <a:rPr lang="en-US" smtClean="0"/>
              <a:pPr/>
              <a:t>‹#›</a:t>
            </a:fld>
            <a:endParaRPr lang="en-US" dirty="0"/>
          </a:p>
        </p:txBody>
      </p:sp>
      <p:pic>
        <p:nvPicPr>
          <p:cNvPr id="18" name="Picture 17">
            <a:extLst>
              <a:ext uri="{FF2B5EF4-FFF2-40B4-BE49-F238E27FC236}">
                <a16:creationId xmlns:a16="http://schemas.microsoft.com/office/drawing/2014/main" id="{DD1FE557-9C4A-49F5-A28C-336FB7687934}"/>
              </a:ext>
            </a:extLst>
          </p:cNvPr>
          <p:cNvPicPr/>
          <p:nvPr userDrawn="1"/>
        </p:nvPicPr>
        <p:blipFill>
          <a:blip r:embed="rId18">
            <a:extLst>
              <a:ext uri="{28A0092B-C50C-407E-A947-70E740481C1C}">
                <a14:useLocalDpi xmlns:a14="http://schemas.microsoft.com/office/drawing/2010/main" val="0"/>
              </a:ext>
            </a:extLst>
          </a:blip>
          <a:srcRect/>
          <a:stretch>
            <a:fillRect/>
          </a:stretch>
        </p:blipFill>
        <p:spPr bwMode="auto">
          <a:xfrm>
            <a:off x="10420350" y="0"/>
            <a:ext cx="1771650" cy="1357630"/>
          </a:xfrm>
          <a:prstGeom prst="rect">
            <a:avLst/>
          </a:prstGeom>
          <a:noFill/>
          <a:ln>
            <a:noFill/>
          </a:ln>
        </p:spPr>
      </p:pic>
    </p:spTree>
    <p:extLst>
      <p:ext uri="{BB962C8B-B14F-4D97-AF65-F5344CB8AC3E}">
        <p14:creationId xmlns:p14="http://schemas.microsoft.com/office/powerpoint/2010/main" val="2618837003"/>
      </p:ext>
    </p:extLst>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 id="2147483681" r:id="rId12"/>
    <p:sldLayoutId id="2147483682" r:id="rId13"/>
    <p:sldLayoutId id="2147483683" r:id="rId14"/>
    <p:sldLayoutId id="2147483684" r:id="rId15"/>
    <p:sldLayoutId id="2147483685" r:id="rId16"/>
  </p:sldLayoutIdLst>
  <p:hf hdr="0" dt="0"/>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D5F416A-7193-4973-9640-79F23E17DF12}"/>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3F066140-00EF-4E71-86FC-A87752BF0DF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9C31764-4095-4817-862C-DF7026EBC6FD}"/>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28FED9C-B1B9-4BE2-9B23-45ECA4305E6F}" type="datetime1">
              <a:rPr lang="en-US" smtClean="0"/>
              <a:t>9/17/2020</a:t>
            </a:fld>
            <a:endParaRPr lang="en-US" dirty="0"/>
          </a:p>
        </p:txBody>
      </p:sp>
      <p:sp>
        <p:nvSpPr>
          <p:cNvPr id="5" name="Footer Placeholder 4">
            <a:extLst>
              <a:ext uri="{FF2B5EF4-FFF2-40B4-BE49-F238E27FC236}">
                <a16:creationId xmlns:a16="http://schemas.microsoft.com/office/drawing/2014/main" id="{28D6CD2E-4812-420D-909E-9199311B29B3}"/>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n-US" dirty="0"/>
              <a:t>©Copyright, 2020 The Relentless Catholic.  All Rights Reserved. </a:t>
            </a:r>
          </a:p>
        </p:txBody>
      </p:sp>
      <p:sp>
        <p:nvSpPr>
          <p:cNvPr id="6" name="Slide Number Placeholder 5">
            <a:extLst>
              <a:ext uri="{FF2B5EF4-FFF2-40B4-BE49-F238E27FC236}">
                <a16:creationId xmlns:a16="http://schemas.microsoft.com/office/drawing/2014/main" id="{ACFCBF71-B5E8-4A78-BEF5-40E041E49E8B}"/>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3BA7573-40C3-4DF2-A5DC-B15ED3BA325D}" type="slidenum">
              <a:rPr lang="en-US" smtClean="0"/>
              <a:t>‹#›</a:t>
            </a:fld>
            <a:endParaRPr lang="en-US" dirty="0"/>
          </a:p>
        </p:txBody>
      </p:sp>
    </p:spTree>
    <p:extLst>
      <p:ext uri="{BB962C8B-B14F-4D97-AF65-F5344CB8AC3E}">
        <p14:creationId xmlns:p14="http://schemas.microsoft.com/office/powerpoint/2010/main" val="2431869000"/>
      </p:ext>
    </p:extLst>
  </p:cSld>
  <p:clrMap bg1="lt1" tx1="dk1" bg2="lt2" tx2="dk2" accent1="accent1" accent2="accent2" accent3="accent3" accent4="accent4" accent5="accent5" accent6="accent6" hlink="hlink" folHlink="folHlink"/>
  <p:sldLayoutIdLst>
    <p:sldLayoutId id="2147483687" r:id="rId1"/>
    <p:sldLayoutId id="2147483688" r:id="rId2"/>
    <p:sldLayoutId id="2147483689" r:id="rId3"/>
    <p:sldLayoutId id="2147483690" r:id="rId4"/>
    <p:sldLayoutId id="2147483691" r:id="rId5"/>
    <p:sldLayoutId id="2147483692" r:id="rId6"/>
    <p:sldLayoutId id="2147483693" r:id="rId7"/>
    <p:sldLayoutId id="2147483694" r:id="rId8"/>
    <p:sldLayoutId id="2147483695" r:id="rId9"/>
    <p:sldLayoutId id="2147483696" r:id="rId10"/>
    <p:sldLayoutId id="2147483697" r:id="rId11"/>
  </p:sldLayoutIdLst>
  <p:hf hd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www.therelentlesscatholic.com/"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www.therelentlesscatholic.com/"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E57DB82-659B-415E-AA97-3A405D2B1D4D}"/>
              </a:ext>
            </a:extLst>
          </p:cNvPr>
          <p:cNvSpPr>
            <a:spLocks noGrp="1"/>
          </p:cNvSpPr>
          <p:nvPr>
            <p:ph type="ctrTitle"/>
          </p:nvPr>
        </p:nvSpPr>
        <p:spPr/>
        <p:txBody>
          <a:bodyPr/>
          <a:lstStyle/>
          <a:p>
            <a:r>
              <a:rPr lang="en-US" dirty="0"/>
              <a:t>The Bible and the Sacraments </a:t>
            </a:r>
          </a:p>
        </p:txBody>
      </p:sp>
      <p:sp>
        <p:nvSpPr>
          <p:cNvPr id="3" name="Subtitle 2">
            <a:extLst>
              <a:ext uri="{FF2B5EF4-FFF2-40B4-BE49-F238E27FC236}">
                <a16:creationId xmlns:a16="http://schemas.microsoft.com/office/drawing/2014/main" id="{6AF8EF5D-9D1B-46AF-B280-885976026A11}"/>
              </a:ext>
            </a:extLst>
          </p:cNvPr>
          <p:cNvSpPr>
            <a:spLocks noGrp="1"/>
          </p:cNvSpPr>
          <p:nvPr>
            <p:ph type="subTitle" idx="1"/>
          </p:nvPr>
        </p:nvSpPr>
        <p:spPr/>
        <p:txBody>
          <a:bodyPr>
            <a:normAutofit/>
          </a:bodyPr>
          <a:lstStyle/>
          <a:p>
            <a:r>
              <a:rPr lang="en-US" sz="2400" dirty="0"/>
              <a:t>Logistics and Lesson 1</a:t>
            </a:r>
          </a:p>
        </p:txBody>
      </p:sp>
      <p:sp>
        <p:nvSpPr>
          <p:cNvPr id="4" name="Footer Placeholder 3">
            <a:extLst>
              <a:ext uri="{FF2B5EF4-FFF2-40B4-BE49-F238E27FC236}">
                <a16:creationId xmlns:a16="http://schemas.microsoft.com/office/drawing/2014/main" id="{ADFB972D-68FF-4256-A577-1E9CB46ED98F}"/>
              </a:ext>
            </a:extLst>
          </p:cNvPr>
          <p:cNvSpPr>
            <a:spLocks noGrp="1"/>
          </p:cNvSpPr>
          <p:nvPr>
            <p:ph type="ftr" sz="quarter" idx="11"/>
          </p:nvPr>
        </p:nvSpPr>
        <p:spPr/>
        <p:txBody>
          <a:bodyPr/>
          <a:lstStyle/>
          <a:p>
            <a:r>
              <a:rPr lang="en-US" b="1" dirty="0"/>
              <a:t>©Copyright, 2020 The Relentless Catholic.  All Rights Reserved.</a:t>
            </a:r>
            <a:endParaRPr lang="en-US" dirty="0"/>
          </a:p>
          <a:p>
            <a:endParaRPr lang="en-US" dirty="0"/>
          </a:p>
        </p:txBody>
      </p:sp>
      <p:sp>
        <p:nvSpPr>
          <p:cNvPr id="5" name="Slide Number Placeholder 4">
            <a:extLst>
              <a:ext uri="{FF2B5EF4-FFF2-40B4-BE49-F238E27FC236}">
                <a16:creationId xmlns:a16="http://schemas.microsoft.com/office/drawing/2014/main" id="{FD1727C8-6A77-4341-AEA5-5810AE1479B6}"/>
              </a:ext>
            </a:extLst>
          </p:cNvPr>
          <p:cNvSpPr>
            <a:spLocks noGrp="1"/>
          </p:cNvSpPr>
          <p:nvPr>
            <p:ph type="sldNum" sz="quarter" idx="12"/>
          </p:nvPr>
        </p:nvSpPr>
        <p:spPr/>
        <p:txBody>
          <a:bodyPr/>
          <a:lstStyle/>
          <a:p>
            <a:fld id="{D57F1E4F-1CFF-5643-939E-217C01CDF565}" type="slidenum">
              <a:rPr lang="en-US" smtClean="0"/>
              <a:pPr/>
              <a:t>1</a:t>
            </a:fld>
            <a:endParaRPr lang="en-US" dirty="0"/>
          </a:p>
        </p:txBody>
      </p:sp>
    </p:spTree>
    <p:extLst>
      <p:ext uri="{BB962C8B-B14F-4D97-AF65-F5344CB8AC3E}">
        <p14:creationId xmlns:p14="http://schemas.microsoft.com/office/powerpoint/2010/main" val="171018370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61C2CD-D12B-42C9-9B68-2C74BC393482}"/>
              </a:ext>
            </a:extLst>
          </p:cNvPr>
          <p:cNvSpPr>
            <a:spLocks noGrp="1"/>
          </p:cNvSpPr>
          <p:nvPr>
            <p:ph type="title"/>
          </p:nvPr>
        </p:nvSpPr>
        <p:spPr/>
        <p:txBody>
          <a:bodyPr/>
          <a:lstStyle/>
          <a:p>
            <a:r>
              <a:rPr lang="en-US" dirty="0"/>
              <a:t>Sessions</a:t>
            </a:r>
          </a:p>
        </p:txBody>
      </p:sp>
      <p:sp>
        <p:nvSpPr>
          <p:cNvPr id="3" name="Content Placeholder 2">
            <a:extLst>
              <a:ext uri="{FF2B5EF4-FFF2-40B4-BE49-F238E27FC236}">
                <a16:creationId xmlns:a16="http://schemas.microsoft.com/office/drawing/2014/main" id="{4052DD38-AC85-4315-9574-EA5EA3CCA240}"/>
              </a:ext>
            </a:extLst>
          </p:cNvPr>
          <p:cNvSpPr>
            <a:spLocks noGrp="1"/>
          </p:cNvSpPr>
          <p:nvPr>
            <p:ph idx="1"/>
          </p:nvPr>
        </p:nvSpPr>
        <p:spPr/>
        <p:txBody>
          <a:bodyPr>
            <a:normAutofit/>
          </a:bodyPr>
          <a:lstStyle/>
          <a:p>
            <a:r>
              <a:rPr lang="en-US" sz="2400" dirty="0"/>
              <a:t>Lesson One – Introduction to the Mysteries</a:t>
            </a:r>
          </a:p>
          <a:p>
            <a:r>
              <a:rPr lang="en-US" sz="2400" dirty="0"/>
              <a:t>Lesson Two – The Ritual of Family</a:t>
            </a:r>
          </a:p>
          <a:p>
            <a:r>
              <a:rPr lang="en-US" sz="2400" dirty="0"/>
              <a:t>Lesson Three – The Waters of Salvation (Baptism)</a:t>
            </a:r>
          </a:p>
          <a:p>
            <a:r>
              <a:rPr lang="en-US" sz="2400" dirty="0"/>
              <a:t>Lesson Four – On </a:t>
            </a:r>
            <a:r>
              <a:rPr lang="en-US" sz="2400"/>
              <a:t>a Mission </a:t>
            </a:r>
            <a:r>
              <a:rPr lang="en-US" sz="2400" dirty="0"/>
              <a:t>for God (Confirmation)</a:t>
            </a:r>
          </a:p>
          <a:p>
            <a:r>
              <a:rPr lang="en-US" sz="2400" dirty="0"/>
              <a:t>Lesson Five – The Sacrificial Offering (Eucharist)</a:t>
            </a:r>
          </a:p>
          <a:p>
            <a:r>
              <a:rPr lang="en-US" sz="2400" dirty="0"/>
              <a:t>Lesson Six – Lamb of God (Eucharist)</a:t>
            </a:r>
          </a:p>
        </p:txBody>
      </p:sp>
      <p:sp>
        <p:nvSpPr>
          <p:cNvPr id="4" name="Footer Placeholder 3">
            <a:extLst>
              <a:ext uri="{FF2B5EF4-FFF2-40B4-BE49-F238E27FC236}">
                <a16:creationId xmlns:a16="http://schemas.microsoft.com/office/drawing/2014/main" id="{41002648-9E3A-4025-8213-0C0E95D3DEBC}"/>
              </a:ext>
            </a:extLst>
          </p:cNvPr>
          <p:cNvSpPr>
            <a:spLocks noGrp="1"/>
          </p:cNvSpPr>
          <p:nvPr>
            <p:ph type="ftr" sz="quarter" idx="11"/>
          </p:nvPr>
        </p:nvSpPr>
        <p:spPr/>
        <p:txBody>
          <a:bodyPr/>
          <a:lstStyle/>
          <a:p>
            <a:r>
              <a:rPr lang="en-US" b="1"/>
              <a:t>©Copyright, 2020 The Relentless Catholic.  All Rights Reserved.</a:t>
            </a:r>
            <a:endParaRPr lang="en-US"/>
          </a:p>
          <a:p>
            <a:endParaRPr lang="en-US" dirty="0"/>
          </a:p>
        </p:txBody>
      </p:sp>
      <p:sp>
        <p:nvSpPr>
          <p:cNvPr id="5" name="Slide Number Placeholder 4">
            <a:extLst>
              <a:ext uri="{FF2B5EF4-FFF2-40B4-BE49-F238E27FC236}">
                <a16:creationId xmlns:a16="http://schemas.microsoft.com/office/drawing/2014/main" id="{F0E17B84-92BD-4319-8897-D7BD84135BD4}"/>
              </a:ext>
            </a:extLst>
          </p:cNvPr>
          <p:cNvSpPr>
            <a:spLocks noGrp="1"/>
          </p:cNvSpPr>
          <p:nvPr>
            <p:ph type="sldNum" sz="quarter" idx="12"/>
          </p:nvPr>
        </p:nvSpPr>
        <p:spPr/>
        <p:txBody>
          <a:bodyPr/>
          <a:lstStyle/>
          <a:p>
            <a:fld id="{519954A3-9DFD-4C44-94BA-B95130A3BA1C}" type="slidenum">
              <a:rPr lang="en-US" smtClean="0"/>
              <a:t>10</a:t>
            </a:fld>
            <a:endParaRPr lang="en-US" dirty="0"/>
          </a:p>
        </p:txBody>
      </p:sp>
    </p:spTree>
    <p:extLst>
      <p:ext uri="{BB962C8B-B14F-4D97-AF65-F5344CB8AC3E}">
        <p14:creationId xmlns:p14="http://schemas.microsoft.com/office/powerpoint/2010/main" val="361731884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61C2CD-D12B-42C9-9B68-2C74BC393482}"/>
              </a:ext>
            </a:extLst>
          </p:cNvPr>
          <p:cNvSpPr>
            <a:spLocks noGrp="1"/>
          </p:cNvSpPr>
          <p:nvPr>
            <p:ph type="title"/>
          </p:nvPr>
        </p:nvSpPr>
        <p:spPr/>
        <p:txBody>
          <a:bodyPr/>
          <a:lstStyle/>
          <a:p>
            <a:r>
              <a:rPr lang="en-US" dirty="0"/>
              <a:t>Sessions, continued</a:t>
            </a:r>
          </a:p>
        </p:txBody>
      </p:sp>
      <p:sp>
        <p:nvSpPr>
          <p:cNvPr id="3" name="Content Placeholder 2">
            <a:extLst>
              <a:ext uri="{FF2B5EF4-FFF2-40B4-BE49-F238E27FC236}">
                <a16:creationId xmlns:a16="http://schemas.microsoft.com/office/drawing/2014/main" id="{4052DD38-AC85-4315-9574-EA5EA3CCA240}"/>
              </a:ext>
            </a:extLst>
          </p:cNvPr>
          <p:cNvSpPr>
            <a:spLocks noGrp="1"/>
          </p:cNvSpPr>
          <p:nvPr>
            <p:ph idx="1"/>
          </p:nvPr>
        </p:nvSpPr>
        <p:spPr/>
        <p:txBody>
          <a:bodyPr>
            <a:normAutofit/>
          </a:bodyPr>
          <a:lstStyle/>
          <a:p>
            <a:r>
              <a:rPr lang="en-US" sz="2400" dirty="0"/>
              <a:t>Lesson Seven – Heaven on Earth (Eucharist)</a:t>
            </a:r>
          </a:p>
          <a:p>
            <a:r>
              <a:rPr lang="en-US" sz="2400" dirty="0"/>
              <a:t>Lesson Eight – Reconciled to God (Penance)</a:t>
            </a:r>
          </a:p>
          <a:p>
            <a:r>
              <a:rPr lang="en-US" sz="2400" dirty="0"/>
              <a:t>Lesson Nine – Spiritual Healing (Anointing of the Sick)</a:t>
            </a:r>
          </a:p>
          <a:p>
            <a:r>
              <a:rPr lang="en-US" sz="2400" dirty="0"/>
              <a:t>Lesson Ten – Brides and Bridegrooms (Marriage)</a:t>
            </a:r>
          </a:p>
          <a:p>
            <a:r>
              <a:rPr lang="en-US" sz="2400" dirty="0"/>
              <a:t>Lesson Eleven – Ordained to Serve (Holy Orders)</a:t>
            </a:r>
          </a:p>
        </p:txBody>
      </p:sp>
      <p:sp>
        <p:nvSpPr>
          <p:cNvPr id="4" name="Footer Placeholder 3">
            <a:extLst>
              <a:ext uri="{FF2B5EF4-FFF2-40B4-BE49-F238E27FC236}">
                <a16:creationId xmlns:a16="http://schemas.microsoft.com/office/drawing/2014/main" id="{41002648-9E3A-4025-8213-0C0E95D3DEBC}"/>
              </a:ext>
            </a:extLst>
          </p:cNvPr>
          <p:cNvSpPr>
            <a:spLocks noGrp="1"/>
          </p:cNvSpPr>
          <p:nvPr>
            <p:ph type="ftr" sz="quarter" idx="11"/>
          </p:nvPr>
        </p:nvSpPr>
        <p:spPr/>
        <p:txBody>
          <a:bodyPr/>
          <a:lstStyle/>
          <a:p>
            <a:r>
              <a:rPr lang="en-US" b="1"/>
              <a:t>©Copyright, 2020 The Relentless Catholic.  All Rights Reserved.</a:t>
            </a:r>
            <a:endParaRPr lang="en-US"/>
          </a:p>
          <a:p>
            <a:endParaRPr lang="en-US" dirty="0"/>
          </a:p>
        </p:txBody>
      </p:sp>
      <p:sp>
        <p:nvSpPr>
          <p:cNvPr id="5" name="Slide Number Placeholder 4">
            <a:extLst>
              <a:ext uri="{FF2B5EF4-FFF2-40B4-BE49-F238E27FC236}">
                <a16:creationId xmlns:a16="http://schemas.microsoft.com/office/drawing/2014/main" id="{F0E17B84-92BD-4319-8897-D7BD84135BD4}"/>
              </a:ext>
            </a:extLst>
          </p:cNvPr>
          <p:cNvSpPr>
            <a:spLocks noGrp="1"/>
          </p:cNvSpPr>
          <p:nvPr>
            <p:ph type="sldNum" sz="quarter" idx="12"/>
          </p:nvPr>
        </p:nvSpPr>
        <p:spPr/>
        <p:txBody>
          <a:bodyPr/>
          <a:lstStyle/>
          <a:p>
            <a:fld id="{519954A3-9DFD-4C44-94BA-B95130A3BA1C}" type="slidenum">
              <a:rPr lang="en-US" smtClean="0"/>
              <a:t>11</a:t>
            </a:fld>
            <a:endParaRPr lang="en-US" dirty="0"/>
          </a:p>
        </p:txBody>
      </p:sp>
    </p:spTree>
    <p:extLst>
      <p:ext uri="{BB962C8B-B14F-4D97-AF65-F5344CB8AC3E}">
        <p14:creationId xmlns:p14="http://schemas.microsoft.com/office/powerpoint/2010/main" val="169689179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0040538-2470-4EE3-9670-00B43CD34EAC}"/>
              </a:ext>
            </a:extLst>
          </p:cNvPr>
          <p:cNvSpPr>
            <a:spLocks noGrp="1"/>
          </p:cNvSpPr>
          <p:nvPr>
            <p:ph type="title"/>
          </p:nvPr>
        </p:nvSpPr>
        <p:spPr/>
        <p:txBody>
          <a:bodyPr/>
          <a:lstStyle/>
          <a:p>
            <a:r>
              <a:rPr lang="en-US" dirty="0"/>
              <a:t>Introduction to Tonight’s Video</a:t>
            </a:r>
          </a:p>
        </p:txBody>
      </p:sp>
      <p:sp>
        <p:nvSpPr>
          <p:cNvPr id="3" name="Content Placeholder 2">
            <a:extLst>
              <a:ext uri="{FF2B5EF4-FFF2-40B4-BE49-F238E27FC236}">
                <a16:creationId xmlns:a16="http://schemas.microsoft.com/office/drawing/2014/main" id="{5C138B58-8F09-4F68-BC0A-ECE6D091292E}"/>
              </a:ext>
            </a:extLst>
          </p:cNvPr>
          <p:cNvSpPr>
            <a:spLocks noGrp="1"/>
          </p:cNvSpPr>
          <p:nvPr>
            <p:ph idx="1"/>
          </p:nvPr>
        </p:nvSpPr>
        <p:spPr/>
        <p:txBody>
          <a:bodyPr>
            <a:normAutofit/>
          </a:bodyPr>
          <a:lstStyle/>
          <a:p>
            <a:r>
              <a:rPr lang="en-US" sz="2400" dirty="0"/>
              <a:t>Sacraments are “signs,” but are efficacious.  They do what they say!</a:t>
            </a:r>
          </a:p>
          <a:p>
            <a:r>
              <a:rPr lang="en-US" sz="2400" dirty="0"/>
              <a:t>The differences between the Sacraments as we know them and the “sacraments” of the Old Testament</a:t>
            </a:r>
          </a:p>
          <a:p>
            <a:r>
              <a:rPr lang="en-US" sz="2400" dirty="0"/>
              <a:t>Typology – The New is hidden in the Old and the Old is revealed in the New.</a:t>
            </a:r>
          </a:p>
          <a:p>
            <a:r>
              <a:rPr lang="en-US" sz="2400" dirty="0"/>
              <a:t>The three stages of salvation history</a:t>
            </a:r>
          </a:p>
          <a:p>
            <a:endParaRPr lang="en-US" sz="2400" dirty="0"/>
          </a:p>
          <a:p>
            <a:endParaRPr lang="en-US" dirty="0"/>
          </a:p>
        </p:txBody>
      </p:sp>
      <p:sp>
        <p:nvSpPr>
          <p:cNvPr id="4" name="Footer Placeholder 3">
            <a:extLst>
              <a:ext uri="{FF2B5EF4-FFF2-40B4-BE49-F238E27FC236}">
                <a16:creationId xmlns:a16="http://schemas.microsoft.com/office/drawing/2014/main" id="{9145906B-87DA-4112-A68F-EAD2CCC18253}"/>
              </a:ext>
            </a:extLst>
          </p:cNvPr>
          <p:cNvSpPr>
            <a:spLocks noGrp="1"/>
          </p:cNvSpPr>
          <p:nvPr>
            <p:ph type="ftr" sz="quarter" idx="11"/>
          </p:nvPr>
        </p:nvSpPr>
        <p:spPr/>
        <p:txBody>
          <a:bodyPr/>
          <a:lstStyle/>
          <a:p>
            <a:r>
              <a:rPr lang="en-US" b="1"/>
              <a:t>©Copyright, 2020 The Relentless Catholic.  All Rights Reserved.</a:t>
            </a:r>
            <a:endParaRPr lang="en-US"/>
          </a:p>
          <a:p>
            <a:endParaRPr lang="en-US" dirty="0"/>
          </a:p>
        </p:txBody>
      </p:sp>
      <p:sp>
        <p:nvSpPr>
          <p:cNvPr id="5" name="Slide Number Placeholder 4">
            <a:extLst>
              <a:ext uri="{FF2B5EF4-FFF2-40B4-BE49-F238E27FC236}">
                <a16:creationId xmlns:a16="http://schemas.microsoft.com/office/drawing/2014/main" id="{AFE23D01-4400-4546-B240-B5B298502F4D}"/>
              </a:ext>
            </a:extLst>
          </p:cNvPr>
          <p:cNvSpPr>
            <a:spLocks noGrp="1"/>
          </p:cNvSpPr>
          <p:nvPr>
            <p:ph type="sldNum" sz="quarter" idx="12"/>
          </p:nvPr>
        </p:nvSpPr>
        <p:spPr/>
        <p:txBody>
          <a:bodyPr/>
          <a:lstStyle/>
          <a:p>
            <a:fld id="{519954A3-9DFD-4C44-94BA-B95130A3BA1C}" type="slidenum">
              <a:rPr lang="en-US" smtClean="0"/>
              <a:t>12</a:t>
            </a:fld>
            <a:endParaRPr lang="en-US" dirty="0"/>
          </a:p>
        </p:txBody>
      </p:sp>
    </p:spTree>
    <p:extLst>
      <p:ext uri="{BB962C8B-B14F-4D97-AF65-F5344CB8AC3E}">
        <p14:creationId xmlns:p14="http://schemas.microsoft.com/office/powerpoint/2010/main" val="237461647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0E5F60-37DF-4B9F-9A4A-5216B224323E}"/>
              </a:ext>
            </a:extLst>
          </p:cNvPr>
          <p:cNvSpPr>
            <a:spLocks noGrp="1"/>
          </p:cNvSpPr>
          <p:nvPr>
            <p:ph type="title"/>
          </p:nvPr>
        </p:nvSpPr>
        <p:spPr/>
        <p:txBody>
          <a:bodyPr/>
          <a:lstStyle/>
          <a:p>
            <a:r>
              <a:rPr lang="en-US" dirty="0"/>
              <a:t>Thoughts from the Review or Discussion Questions? </a:t>
            </a:r>
          </a:p>
        </p:txBody>
      </p:sp>
      <p:sp>
        <p:nvSpPr>
          <p:cNvPr id="3" name="Text Placeholder 2">
            <a:extLst>
              <a:ext uri="{FF2B5EF4-FFF2-40B4-BE49-F238E27FC236}">
                <a16:creationId xmlns:a16="http://schemas.microsoft.com/office/drawing/2014/main" id="{C3CD0D79-4060-47CC-85E5-05660F4E24B5}"/>
              </a:ext>
            </a:extLst>
          </p:cNvPr>
          <p:cNvSpPr>
            <a:spLocks noGrp="1"/>
          </p:cNvSpPr>
          <p:nvPr>
            <p:ph type="body" idx="1"/>
          </p:nvPr>
        </p:nvSpPr>
        <p:spPr/>
        <p:txBody>
          <a:bodyPr/>
          <a:lstStyle/>
          <a:p>
            <a:endParaRPr lang="en-US"/>
          </a:p>
        </p:txBody>
      </p:sp>
      <p:sp>
        <p:nvSpPr>
          <p:cNvPr id="4" name="Footer Placeholder 3">
            <a:extLst>
              <a:ext uri="{FF2B5EF4-FFF2-40B4-BE49-F238E27FC236}">
                <a16:creationId xmlns:a16="http://schemas.microsoft.com/office/drawing/2014/main" id="{4A761014-32DF-4547-B3C6-C7D09AFFF417}"/>
              </a:ext>
            </a:extLst>
          </p:cNvPr>
          <p:cNvSpPr>
            <a:spLocks noGrp="1"/>
          </p:cNvSpPr>
          <p:nvPr>
            <p:ph type="ftr" sz="quarter" idx="11"/>
          </p:nvPr>
        </p:nvSpPr>
        <p:spPr/>
        <p:txBody>
          <a:bodyPr/>
          <a:lstStyle/>
          <a:p>
            <a:r>
              <a:rPr lang="en-US"/>
              <a:t>©Copyright, 2020 The Relentless Catholic.  All Rights Reserved. </a:t>
            </a:r>
            <a:endParaRPr lang="en-US" dirty="0"/>
          </a:p>
        </p:txBody>
      </p:sp>
      <p:sp>
        <p:nvSpPr>
          <p:cNvPr id="5" name="Slide Number Placeholder 4">
            <a:extLst>
              <a:ext uri="{FF2B5EF4-FFF2-40B4-BE49-F238E27FC236}">
                <a16:creationId xmlns:a16="http://schemas.microsoft.com/office/drawing/2014/main" id="{5C893FE9-6487-4039-A04D-33441555970A}"/>
              </a:ext>
            </a:extLst>
          </p:cNvPr>
          <p:cNvSpPr>
            <a:spLocks noGrp="1"/>
          </p:cNvSpPr>
          <p:nvPr>
            <p:ph type="sldNum" sz="quarter" idx="12"/>
          </p:nvPr>
        </p:nvSpPr>
        <p:spPr/>
        <p:txBody>
          <a:bodyPr/>
          <a:lstStyle/>
          <a:p>
            <a:fld id="{D57F1E4F-1CFF-5643-939E-217C01CDF565}" type="slidenum">
              <a:rPr lang="en-US" smtClean="0"/>
              <a:pPr/>
              <a:t>13</a:t>
            </a:fld>
            <a:endParaRPr lang="en-US" dirty="0"/>
          </a:p>
        </p:txBody>
      </p:sp>
    </p:spTree>
    <p:extLst>
      <p:ext uri="{BB962C8B-B14F-4D97-AF65-F5344CB8AC3E}">
        <p14:creationId xmlns:p14="http://schemas.microsoft.com/office/powerpoint/2010/main" val="57601789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963B53C-9806-4673-9E94-2F6BE3445E33}"/>
              </a:ext>
            </a:extLst>
          </p:cNvPr>
          <p:cNvSpPr>
            <a:spLocks noGrp="1"/>
          </p:cNvSpPr>
          <p:nvPr>
            <p:ph type="title"/>
          </p:nvPr>
        </p:nvSpPr>
        <p:spPr/>
        <p:txBody>
          <a:bodyPr/>
          <a:lstStyle/>
          <a:p>
            <a:r>
              <a:rPr lang="en-US" dirty="0"/>
              <a:t>The Role of the Clergy in the Sacraments</a:t>
            </a:r>
          </a:p>
        </p:txBody>
      </p:sp>
      <p:sp>
        <p:nvSpPr>
          <p:cNvPr id="3" name="Content Placeholder 2">
            <a:extLst>
              <a:ext uri="{FF2B5EF4-FFF2-40B4-BE49-F238E27FC236}">
                <a16:creationId xmlns:a16="http://schemas.microsoft.com/office/drawing/2014/main" id="{07076D82-3824-4B54-AE8A-3BCE8839F10C}"/>
              </a:ext>
            </a:extLst>
          </p:cNvPr>
          <p:cNvSpPr>
            <a:spLocks noGrp="1"/>
          </p:cNvSpPr>
          <p:nvPr>
            <p:ph idx="1"/>
          </p:nvPr>
        </p:nvSpPr>
        <p:spPr/>
        <p:txBody>
          <a:bodyPr>
            <a:normAutofit/>
          </a:bodyPr>
          <a:lstStyle/>
          <a:p>
            <a:r>
              <a:rPr lang="en-US" sz="2400" dirty="0"/>
              <a:t>First, what is the difference between God’s WORD and man’s WORD?</a:t>
            </a:r>
          </a:p>
          <a:p>
            <a:pPr lvl="1"/>
            <a:r>
              <a:rPr lang="en-US" sz="2000" dirty="0"/>
              <a:t>When God says something, it occurs. God’s words are “causes.”</a:t>
            </a:r>
          </a:p>
          <a:p>
            <a:pPr lvl="1"/>
            <a:r>
              <a:rPr lang="en-US" sz="2000" dirty="0"/>
              <a:t>When Man says something, nothing occurs. Man’s words are “signs.”</a:t>
            </a:r>
          </a:p>
          <a:p>
            <a:r>
              <a:rPr lang="en-US" sz="2400" dirty="0"/>
              <a:t>Second, if you nail a nail into a wall with the hammer, what is the cause of the nail going into the wall?</a:t>
            </a:r>
          </a:p>
          <a:p>
            <a:pPr lvl="1"/>
            <a:r>
              <a:rPr lang="en-US" sz="2000" dirty="0"/>
              <a:t>You are the “primary cause.”</a:t>
            </a:r>
          </a:p>
          <a:p>
            <a:pPr lvl="1"/>
            <a:r>
              <a:rPr lang="en-US" sz="2000" dirty="0"/>
              <a:t>The hammer is the “instrumental cause.”</a:t>
            </a:r>
          </a:p>
        </p:txBody>
      </p:sp>
      <p:sp>
        <p:nvSpPr>
          <p:cNvPr id="4" name="Footer Placeholder 3">
            <a:extLst>
              <a:ext uri="{FF2B5EF4-FFF2-40B4-BE49-F238E27FC236}">
                <a16:creationId xmlns:a16="http://schemas.microsoft.com/office/drawing/2014/main" id="{68389E1E-F464-4F87-B92F-198F2DCA4CCC}"/>
              </a:ext>
            </a:extLst>
          </p:cNvPr>
          <p:cNvSpPr>
            <a:spLocks noGrp="1"/>
          </p:cNvSpPr>
          <p:nvPr>
            <p:ph type="ftr" sz="quarter" idx="11"/>
          </p:nvPr>
        </p:nvSpPr>
        <p:spPr/>
        <p:txBody>
          <a:bodyPr/>
          <a:lstStyle/>
          <a:p>
            <a:r>
              <a:rPr lang="en-US" b="1"/>
              <a:t>©Copyright, 2020 The Relentless Catholic.  All Rights Reserved.</a:t>
            </a:r>
            <a:endParaRPr lang="en-US"/>
          </a:p>
          <a:p>
            <a:endParaRPr lang="en-US" dirty="0"/>
          </a:p>
        </p:txBody>
      </p:sp>
      <p:sp>
        <p:nvSpPr>
          <p:cNvPr id="5" name="Slide Number Placeholder 4">
            <a:extLst>
              <a:ext uri="{FF2B5EF4-FFF2-40B4-BE49-F238E27FC236}">
                <a16:creationId xmlns:a16="http://schemas.microsoft.com/office/drawing/2014/main" id="{081DEE87-12D2-4F02-92EB-7BFDF275F9DB}"/>
              </a:ext>
            </a:extLst>
          </p:cNvPr>
          <p:cNvSpPr>
            <a:spLocks noGrp="1"/>
          </p:cNvSpPr>
          <p:nvPr>
            <p:ph type="sldNum" sz="quarter" idx="12"/>
          </p:nvPr>
        </p:nvSpPr>
        <p:spPr/>
        <p:txBody>
          <a:bodyPr/>
          <a:lstStyle/>
          <a:p>
            <a:fld id="{519954A3-9DFD-4C44-94BA-B95130A3BA1C}" type="slidenum">
              <a:rPr lang="en-US" smtClean="0"/>
              <a:t>14</a:t>
            </a:fld>
            <a:endParaRPr lang="en-US" dirty="0"/>
          </a:p>
        </p:txBody>
      </p:sp>
    </p:spTree>
    <p:extLst>
      <p:ext uri="{BB962C8B-B14F-4D97-AF65-F5344CB8AC3E}">
        <p14:creationId xmlns:p14="http://schemas.microsoft.com/office/powerpoint/2010/main" val="8015475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21BA53-A863-46B3-B23D-690CFA51F076}"/>
              </a:ext>
            </a:extLst>
          </p:cNvPr>
          <p:cNvSpPr>
            <a:spLocks noGrp="1"/>
          </p:cNvSpPr>
          <p:nvPr>
            <p:ph type="title"/>
          </p:nvPr>
        </p:nvSpPr>
        <p:spPr/>
        <p:txBody>
          <a:bodyPr/>
          <a:lstStyle/>
          <a:p>
            <a:r>
              <a:rPr lang="en-US" dirty="0"/>
              <a:t>The Role of the Clergy in the Sacraments, continued</a:t>
            </a:r>
          </a:p>
        </p:txBody>
      </p:sp>
      <p:sp>
        <p:nvSpPr>
          <p:cNvPr id="3" name="Content Placeholder 2">
            <a:extLst>
              <a:ext uri="{FF2B5EF4-FFF2-40B4-BE49-F238E27FC236}">
                <a16:creationId xmlns:a16="http://schemas.microsoft.com/office/drawing/2014/main" id="{574A0E97-12D3-49DE-BE09-210B885E4716}"/>
              </a:ext>
            </a:extLst>
          </p:cNvPr>
          <p:cNvSpPr>
            <a:spLocks noGrp="1"/>
          </p:cNvSpPr>
          <p:nvPr>
            <p:ph idx="1"/>
          </p:nvPr>
        </p:nvSpPr>
        <p:spPr/>
        <p:txBody>
          <a:bodyPr>
            <a:normAutofit/>
          </a:bodyPr>
          <a:lstStyle/>
          <a:p>
            <a:r>
              <a:rPr lang="en-US" sz="2400" dirty="0"/>
              <a:t>In the case of the Sacraments - </a:t>
            </a:r>
          </a:p>
          <a:p>
            <a:pPr lvl="1"/>
            <a:r>
              <a:rPr lang="en-US" sz="2000" dirty="0"/>
              <a:t>God is the “primary cause,” and</a:t>
            </a:r>
          </a:p>
          <a:p>
            <a:pPr lvl="1"/>
            <a:r>
              <a:rPr lang="en-US" sz="2000" dirty="0"/>
              <a:t>The Church/clergy is the “instrumental cause.”</a:t>
            </a:r>
          </a:p>
          <a:p>
            <a:r>
              <a:rPr lang="en-US" sz="2400" dirty="0"/>
              <a:t>When the clergy speaks the words, rubs the oil, etc., he is acting </a:t>
            </a:r>
            <a:r>
              <a:rPr lang="en-US" sz="2400" i="1" dirty="0"/>
              <a:t>in the person of </a:t>
            </a:r>
            <a:r>
              <a:rPr lang="en-US" sz="2400" i="1" dirty="0">
                <a:solidFill>
                  <a:srgbClr val="000000"/>
                </a:solidFill>
              </a:rPr>
              <a:t>Christ the head (in persona Christi capitis)</a:t>
            </a:r>
          </a:p>
          <a:p>
            <a:pPr lvl="1"/>
            <a:r>
              <a:rPr lang="en-US" dirty="0"/>
              <a:t> </a:t>
            </a:r>
            <a:r>
              <a:rPr lang="en-US" sz="2000" dirty="0"/>
              <a:t>Jesus gave the clergy this power – John 20:23, James 5:14-15</a:t>
            </a:r>
          </a:p>
          <a:p>
            <a:r>
              <a:rPr lang="en-US" sz="2400" dirty="0"/>
              <a:t>Since the clergy now speaks “in the person of Christ,” their words are no longer signs!  They are causes!</a:t>
            </a:r>
          </a:p>
        </p:txBody>
      </p:sp>
      <p:sp>
        <p:nvSpPr>
          <p:cNvPr id="4" name="Footer Placeholder 3">
            <a:extLst>
              <a:ext uri="{FF2B5EF4-FFF2-40B4-BE49-F238E27FC236}">
                <a16:creationId xmlns:a16="http://schemas.microsoft.com/office/drawing/2014/main" id="{56EB6C43-73A6-415D-A641-30C31574B5B9}"/>
              </a:ext>
            </a:extLst>
          </p:cNvPr>
          <p:cNvSpPr>
            <a:spLocks noGrp="1"/>
          </p:cNvSpPr>
          <p:nvPr>
            <p:ph type="ftr" sz="quarter" idx="11"/>
          </p:nvPr>
        </p:nvSpPr>
        <p:spPr/>
        <p:txBody>
          <a:bodyPr/>
          <a:lstStyle/>
          <a:p>
            <a:r>
              <a:rPr lang="en-US" b="1"/>
              <a:t>©Copyright, 2020 The Relentless Catholic.  All Rights Reserved.</a:t>
            </a:r>
            <a:endParaRPr lang="en-US"/>
          </a:p>
          <a:p>
            <a:endParaRPr lang="en-US" dirty="0"/>
          </a:p>
        </p:txBody>
      </p:sp>
      <p:sp>
        <p:nvSpPr>
          <p:cNvPr id="5" name="Slide Number Placeholder 4">
            <a:extLst>
              <a:ext uri="{FF2B5EF4-FFF2-40B4-BE49-F238E27FC236}">
                <a16:creationId xmlns:a16="http://schemas.microsoft.com/office/drawing/2014/main" id="{29881B31-9AC2-4F1C-8E39-557734CAD196}"/>
              </a:ext>
            </a:extLst>
          </p:cNvPr>
          <p:cNvSpPr>
            <a:spLocks noGrp="1"/>
          </p:cNvSpPr>
          <p:nvPr>
            <p:ph type="sldNum" sz="quarter" idx="12"/>
          </p:nvPr>
        </p:nvSpPr>
        <p:spPr/>
        <p:txBody>
          <a:bodyPr/>
          <a:lstStyle/>
          <a:p>
            <a:fld id="{519954A3-9DFD-4C44-94BA-B95130A3BA1C}" type="slidenum">
              <a:rPr lang="en-US" smtClean="0"/>
              <a:t>15</a:t>
            </a:fld>
            <a:endParaRPr lang="en-US" dirty="0"/>
          </a:p>
        </p:txBody>
      </p:sp>
    </p:spTree>
    <p:extLst>
      <p:ext uri="{BB962C8B-B14F-4D97-AF65-F5344CB8AC3E}">
        <p14:creationId xmlns:p14="http://schemas.microsoft.com/office/powerpoint/2010/main" val="169145764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7C5657C-1662-430A-9701-615FFA8DAF69}"/>
              </a:ext>
            </a:extLst>
          </p:cNvPr>
          <p:cNvSpPr>
            <a:spLocks noGrp="1"/>
          </p:cNvSpPr>
          <p:nvPr>
            <p:ph type="title"/>
          </p:nvPr>
        </p:nvSpPr>
        <p:spPr/>
        <p:txBody>
          <a:bodyPr/>
          <a:lstStyle/>
          <a:p>
            <a:r>
              <a:rPr lang="en-US" dirty="0"/>
              <a:t>Closing Prayer</a:t>
            </a:r>
          </a:p>
        </p:txBody>
      </p:sp>
      <p:sp>
        <p:nvSpPr>
          <p:cNvPr id="3" name="Content Placeholder 2">
            <a:extLst>
              <a:ext uri="{FF2B5EF4-FFF2-40B4-BE49-F238E27FC236}">
                <a16:creationId xmlns:a16="http://schemas.microsoft.com/office/drawing/2014/main" id="{425CF3A6-583A-4152-B673-E4A3204D1F33}"/>
              </a:ext>
            </a:extLst>
          </p:cNvPr>
          <p:cNvSpPr>
            <a:spLocks noGrp="1"/>
          </p:cNvSpPr>
          <p:nvPr>
            <p:ph idx="1"/>
          </p:nvPr>
        </p:nvSpPr>
        <p:spPr/>
        <p:txBody>
          <a:bodyPr>
            <a:normAutofit/>
          </a:bodyPr>
          <a:lstStyle/>
          <a:p>
            <a:pPr marL="0" indent="0">
              <a:buNone/>
            </a:pPr>
            <a:r>
              <a:rPr lang="en-US" sz="2400" dirty="0"/>
              <a:t>Father in heaven, we thank you for all of the blessings that you bestow on us as your sons and daughters, especially in the sacraments.  We ask that you continue to guide us in this study through the Holy Spirit to enlighten our hearts and minds to appreciate these powerful signs given to us by your Son, Our Lord Jesus Christ.  We pray this in his name.  Amen. </a:t>
            </a:r>
          </a:p>
        </p:txBody>
      </p:sp>
      <p:sp>
        <p:nvSpPr>
          <p:cNvPr id="4" name="Footer Placeholder 3">
            <a:extLst>
              <a:ext uri="{FF2B5EF4-FFF2-40B4-BE49-F238E27FC236}">
                <a16:creationId xmlns:a16="http://schemas.microsoft.com/office/drawing/2014/main" id="{820AF001-F9E6-4A1C-B967-4F0338E1CF91}"/>
              </a:ext>
            </a:extLst>
          </p:cNvPr>
          <p:cNvSpPr>
            <a:spLocks noGrp="1"/>
          </p:cNvSpPr>
          <p:nvPr>
            <p:ph type="ftr" sz="quarter" idx="11"/>
          </p:nvPr>
        </p:nvSpPr>
        <p:spPr/>
        <p:txBody>
          <a:bodyPr/>
          <a:lstStyle/>
          <a:p>
            <a:r>
              <a:rPr lang="en-US" b="1"/>
              <a:t>©Copyright, 2020 The Relentless Catholic.  All Rights Reserved.</a:t>
            </a:r>
            <a:endParaRPr lang="en-US"/>
          </a:p>
          <a:p>
            <a:endParaRPr lang="en-US" dirty="0"/>
          </a:p>
        </p:txBody>
      </p:sp>
      <p:sp>
        <p:nvSpPr>
          <p:cNvPr id="5" name="Slide Number Placeholder 4">
            <a:extLst>
              <a:ext uri="{FF2B5EF4-FFF2-40B4-BE49-F238E27FC236}">
                <a16:creationId xmlns:a16="http://schemas.microsoft.com/office/drawing/2014/main" id="{02AB3A8A-0A00-4597-A312-C468959448BF}"/>
              </a:ext>
            </a:extLst>
          </p:cNvPr>
          <p:cNvSpPr>
            <a:spLocks noGrp="1"/>
          </p:cNvSpPr>
          <p:nvPr>
            <p:ph type="sldNum" sz="quarter" idx="12"/>
          </p:nvPr>
        </p:nvSpPr>
        <p:spPr/>
        <p:txBody>
          <a:bodyPr/>
          <a:lstStyle/>
          <a:p>
            <a:fld id="{519954A3-9DFD-4C44-94BA-B95130A3BA1C}" type="slidenum">
              <a:rPr lang="en-US" smtClean="0"/>
              <a:t>16</a:t>
            </a:fld>
            <a:endParaRPr lang="en-US" dirty="0"/>
          </a:p>
        </p:txBody>
      </p:sp>
    </p:spTree>
    <p:extLst>
      <p:ext uri="{BB962C8B-B14F-4D97-AF65-F5344CB8AC3E}">
        <p14:creationId xmlns:p14="http://schemas.microsoft.com/office/powerpoint/2010/main" val="6426725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535D52-58BB-442F-B7FD-84A86A5898E8}"/>
              </a:ext>
            </a:extLst>
          </p:cNvPr>
          <p:cNvSpPr>
            <a:spLocks noGrp="1"/>
          </p:cNvSpPr>
          <p:nvPr>
            <p:ph type="title"/>
          </p:nvPr>
        </p:nvSpPr>
        <p:spPr/>
        <p:txBody>
          <a:bodyPr/>
          <a:lstStyle/>
          <a:p>
            <a:r>
              <a:rPr lang="en-US" dirty="0"/>
              <a:t>Opening Prayer</a:t>
            </a:r>
          </a:p>
        </p:txBody>
      </p:sp>
      <p:sp>
        <p:nvSpPr>
          <p:cNvPr id="3" name="Content Placeholder 2">
            <a:extLst>
              <a:ext uri="{FF2B5EF4-FFF2-40B4-BE49-F238E27FC236}">
                <a16:creationId xmlns:a16="http://schemas.microsoft.com/office/drawing/2014/main" id="{34B59780-EF8F-4EE2-8F9E-C062791E9E37}"/>
              </a:ext>
            </a:extLst>
          </p:cNvPr>
          <p:cNvSpPr>
            <a:spLocks noGrp="1"/>
          </p:cNvSpPr>
          <p:nvPr>
            <p:ph idx="1"/>
          </p:nvPr>
        </p:nvSpPr>
        <p:spPr/>
        <p:txBody>
          <a:bodyPr>
            <a:normAutofit/>
          </a:bodyPr>
          <a:lstStyle/>
          <a:p>
            <a:pPr marL="0" indent="0">
              <a:buNone/>
            </a:pPr>
            <a:r>
              <a:rPr lang="en-US" dirty="0"/>
              <a:t>St. Thomas Aquinas’s prayer before study:</a:t>
            </a:r>
          </a:p>
          <a:p>
            <a:pPr marL="457200" lvl="1" indent="0">
              <a:buNone/>
            </a:pPr>
            <a:r>
              <a:rPr lang="en-US" sz="1800" dirty="0"/>
              <a:t>Ineffable Creator, you are proclaimed the true font of light and wisdom, and the primal origin raised high beyond all things. Pour forth a ray of your brightness into the darkened places of my mind; disperse from my soul the twofold darkness into which I was born: sin and ignorance. You make eloquent the tongues of infants. Refine my speech and pour forth upon my lips the goodness of your blessing. Grant to me keenness of mind, capacity to remember, skill in learning, subtlety to interpret, and eloquence in speech. May you guide the beginning of my work, direct its progress, and bring it to completion. You who are true God and true Man, who live and reign, world without end. Amen. </a:t>
            </a:r>
          </a:p>
        </p:txBody>
      </p:sp>
      <p:sp>
        <p:nvSpPr>
          <p:cNvPr id="4" name="Footer Placeholder 3">
            <a:extLst>
              <a:ext uri="{FF2B5EF4-FFF2-40B4-BE49-F238E27FC236}">
                <a16:creationId xmlns:a16="http://schemas.microsoft.com/office/drawing/2014/main" id="{D75749E3-FBD6-4B8A-8627-6E5F2E952219}"/>
              </a:ext>
            </a:extLst>
          </p:cNvPr>
          <p:cNvSpPr>
            <a:spLocks noGrp="1"/>
          </p:cNvSpPr>
          <p:nvPr>
            <p:ph type="ftr" sz="quarter" idx="11"/>
          </p:nvPr>
        </p:nvSpPr>
        <p:spPr/>
        <p:txBody>
          <a:bodyPr/>
          <a:lstStyle/>
          <a:p>
            <a:r>
              <a:rPr lang="en-US" b="1" dirty="0"/>
              <a:t>©Copyright, 2020 The Relentless Catholic.  All Rights Reserved.</a:t>
            </a:r>
            <a:endParaRPr lang="en-US" dirty="0"/>
          </a:p>
          <a:p>
            <a:endParaRPr lang="en-US" dirty="0"/>
          </a:p>
        </p:txBody>
      </p:sp>
      <p:sp>
        <p:nvSpPr>
          <p:cNvPr id="5" name="Slide Number Placeholder 4">
            <a:extLst>
              <a:ext uri="{FF2B5EF4-FFF2-40B4-BE49-F238E27FC236}">
                <a16:creationId xmlns:a16="http://schemas.microsoft.com/office/drawing/2014/main" id="{8369E575-896F-49AE-ACCB-AAFBA5FFDA36}"/>
              </a:ext>
            </a:extLst>
          </p:cNvPr>
          <p:cNvSpPr>
            <a:spLocks noGrp="1"/>
          </p:cNvSpPr>
          <p:nvPr>
            <p:ph type="sldNum" sz="quarter" idx="12"/>
          </p:nvPr>
        </p:nvSpPr>
        <p:spPr/>
        <p:txBody>
          <a:bodyPr/>
          <a:lstStyle/>
          <a:p>
            <a:fld id="{519954A3-9DFD-4C44-94BA-B95130A3BA1C}" type="slidenum">
              <a:rPr lang="en-US" smtClean="0"/>
              <a:t>2</a:t>
            </a:fld>
            <a:endParaRPr lang="en-US" dirty="0"/>
          </a:p>
        </p:txBody>
      </p:sp>
    </p:spTree>
    <p:extLst>
      <p:ext uri="{BB962C8B-B14F-4D97-AF65-F5344CB8AC3E}">
        <p14:creationId xmlns:p14="http://schemas.microsoft.com/office/powerpoint/2010/main" val="34204648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8FF1511-B34D-4845-8DEE-D056B9BF258F}"/>
              </a:ext>
            </a:extLst>
          </p:cNvPr>
          <p:cNvSpPr>
            <a:spLocks noGrp="1"/>
          </p:cNvSpPr>
          <p:nvPr>
            <p:ph type="title"/>
          </p:nvPr>
        </p:nvSpPr>
        <p:spPr/>
        <p:txBody>
          <a:bodyPr/>
          <a:lstStyle/>
          <a:p>
            <a:r>
              <a:rPr lang="en-US" dirty="0"/>
              <a:t>About Me</a:t>
            </a:r>
          </a:p>
        </p:txBody>
      </p:sp>
      <p:sp>
        <p:nvSpPr>
          <p:cNvPr id="3" name="Content Placeholder 2">
            <a:extLst>
              <a:ext uri="{FF2B5EF4-FFF2-40B4-BE49-F238E27FC236}">
                <a16:creationId xmlns:a16="http://schemas.microsoft.com/office/drawing/2014/main" id="{97E0F0F0-6EF3-4239-A67D-B39950A3ABAC}"/>
              </a:ext>
            </a:extLst>
          </p:cNvPr>
          <p:cNvSpPr>
            <a:spLocks noGrp="1"/>
          </p:cNvSpPr>
          <p:nvPr>
            <p:ph idx="1"/>
          </p:nvPr>
        </p:nvSpPr>
        <p:spPr/>
        <p:txBody>
          <a:bodyPr>
            <a:normAutofit/>
          </a:bodyPr>
          <a:lstStyle/>
          <a:p>
            <a:r>
              <a:rPr lang="en-US" dirty="0"/>
              <a:t>33 years in public accounting</a:t>
            </a:r>
          </a:p>
          <a:p>
            <a:r>
              <a:rPr lang="en-US" dirty="0"/>
              <a:t>Spent time in Waco, Dallas, Fort Worth, Cleveland, New York and Luxembourg</a:t>
            </a:r>
          </a:p>
          <a:p>
            <a:r>
              <a:rPr lang="en-US" dirty="0"/>
              <a:t>Retired on December 31, 2014.</a:t>
            </a:r>
          </a:p>
          <a:p>
            <a:r>
              <a:rPr lang="en-US" dirty="0"/>
              <a:t>Started the Masters of Biblical Theology program at JPCU in the fall of 2014.  Completed Masters program in Fall of 2017</a:t>
            </a:r>
          </a:p>
          <a:p>
            <a:r>
              <a:rPr lang="en-US" dirty="0"/>
              <a:t>In 2019, trademarked the moniker, “The Relentless Catholic”</a:t>
            </a:r>
          </a:p>
          <a:p>
            <a:pPr lvl="1"/>
            <a:r>
              <a:rPr lang="en-US" dirty="0">
                <a:hlinkClick r:id="rId3"/>
              </a:rPr>
              <a:t>www.therelentlesscatholic.com</a:t>
            </a:r>
            <a:endParaRPr lang="en-US" dirty="0"/>
          </a:p>
          <a:p>
            <a:pPr lvl="1"/>
            <a:r>
              <a:rPr lang="en-US" dirty="0"/>
              <a:t>Facebook – The Relentless Catholic</a:t>
            </a:r>
          </a:p>
          <a:p>
            <a:pPr lvl="1"/>
            <a:r>
              <a:rPr lang="en-US" dirty="0"/>
              <a:t>Twitter – TR_Catholic</a:t>
            </a:r>
          </a:p>
        </p:txBody>
      </p:sp>
      <p:sp>
        <p:nvSpPr>
          <p:cNvPr id="4" name="Footer Placeholder 3">
            <a:extLst>
              <a:ext uri="{FF2B5EF4-FFF2-40B4-BE49-F238E27FC236}">
                <a16:creationId xmlns:a16="http://schemas.microsoft.com/office/drawing/2014/main" id="{1FAD13EF-160A-46B7-9B38-5480EF646DE3}"/>
              </a:ext>
            </a:extLst>
          </p:cNvPr>
          <p:cNvSpPr>
            <a:spLocks noGrp="1"/>
          </p:cNvSpPr>
          <p:nvPr>
            <p:ph type="ftr" sz="quarter" idx="11"/>
          </p:nvPr>
        </p:nvSpPr>
        <p:spPr/>
        <p:txBody>
          <a:bodyPr/>
          <a:lstStyle/>
          <a:p>
            <a:r>
              <a:rPr lang="en-US" b="1" dirty="0"/>
              <a:t>©Copyright, 2020 The Relentless Catholic.  All Rights Reserved.</a:t>
            </a:r>
            <a:endParaRPr lang="en-US" dirty="0"/>
          </a:p>
          <a:p>
            <a:endParaRPr lang="en-US" dirty="0"/>
          </a:p>
        </p:txBody>
      </p:sp>
      <p:sp>
        <p:nvSpPr>
          <p:cNvPr id="5" name="Slide Number Placeholder 4">
            <a:extLst>
              <a:ext uri="{FF2B5EF4-FFF2-40B4-BE49-F238E27FC236}">
                <a16:creationId xmlns:a16="http://schemas.microsoft.com/office/drawing/2014/main" id="{C2FAF1E3-3A2C-4191-B22B-172210A3CA0F}"/>
              </a:ext>
            </a:extLst>
          </p:cNvPr>
          <p:cNvSpPr>
            <a:spLocks noGrp="1"/>
          </p:cNvSpPr>
          <p:nvPr>
            <p:ph type="sldNum" sz="quarter" idx="12"/>
          </p:nvPr>
        </p:nvSpPr>
        <p:spPr/>
        <p:txBody>
          <a:bodyPr/>
          <a:lstStyle/>
          <a:p>
            <a:fld id="{519954A3-9DFD-4C44-94BA-B95130A3BA1C}" type="slidenum">
              <a:rPr lang="en-US" smtClean="0"/>
              <a:t>3</a:t>
            </a:fld>
            <a:endParaRPr lang="en-US" dirty="0"/>
          </a:p>
        </p:txBody>
      </p:sp>
    </p:spTree>
    <p:extLst>
      <p:ext uri="{BB962C8B-B14F-4D97-AF65-F5344CB8AC3E}">
        <p14:creationId xmlns:p14="http://schemas.microsoft.com/office/powerpoint/2010/main" val="296652390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B845778-1718-4979-AF66-A69F4EDBF6A7}"/>
              </a:ext>
            </a:extLst>
          </p:cNvPr>
          <p:cNvSpPr>
            <a:spLocks noGrp="1"/>
          </p:cNvSpPr>
          <p:nvPr>
            <p:ph type="title"/>
          </p:nvPr>
        </p:nvSpPr>
        <p:spPr/>
        <p:txBody>
          <a:bodyPr/>
          <a:lstStyle/>
          <a:p>
            <a:r>
              <a:rPr lang="en-US" dirty="0"/>
              <a:t>Tonight’s Agenda</a:t>
            </a:r>
          </a:p>
        </p:txBody>
      </p:sp>
      <p:sp>
        <p:nvSpPr>
          <p:cNvPr id="3" name="Content Placeholder 2">
            <a:extLst>
              <a:ext uri="{FF2B5EF4-FFF2-40B4-BE49-F238E27FC236}">
                <a16:creationId xmlns:a16="http://schemas.microsoft.com/office/drawing/2014/main" id="{22CACEE0-15B2-4849-9DFB-1EE46554417A}"/>
              </a:ext>
            </a:extLst>
          </p:cNvPr>
          <p:cNvSpPr>
            <a:spLocks noGrp="1"/>
          </p:cNvSpPr>
          <p:nvPr>
            <p:ph idx="1"/>
          </p:nvPr>
        </p:nvSpPr>
        <p:spPr/>
        <p:txBody>
          <a:bodyPr/>
          <a:lstStyle/>
          <a:p>
            <a:r>
              <a:rPr lang="en-US" dirty="0"/>
              <a:t>Large Group </a:t>
            </a:r>
            <a:r>
              <a:rPr lang="en-US"/>
              <a:t>Gathering (20 </a:t>
            </a:r>
            <a:r>
              <a:rPr lang="en-US" dirty="0"/>
              <a:t>minutes)</a:t>
            </a:r>
          </a:p>
          <a:p>
            <a:pPr lvl="1"/>
            <a:r>
              <a:rPr lang="en-US" dirty="0"/>
              <a:t>Welcome and Opening Prayer</a:t>
            </a:r>
          </a:p>
          <a:p>
            <a:pPr lvl="1"/>
            <a:r>
              <a:rPr lang="en-US" dirty="0"/>
              <a:t>Introduction of Study and Logistics</a:t>
            </a:r>
          </a:p>
          <a:p>
            <a:r>
              <a:rPr lang="en-US" dirty="0"/>
              <a:t>Video (30 minutes) – you should probably take some notes for the group discussion</a:t>
            </a:r>
          </a:p>
          <a:p>
            <a:r>
              <a:rPr lang="en-US" dirty="0"/>
              <a:t>Group Discussion (30 minutes)</a:t>
            </a:r>
          </a:p>
          <a:p>
            <a:r>
              <a:rPr lang="en-US" dirty="0"/>
              <a:t>Closing Remarks and Prayers (10 minutes)</a:t>
            </a:r>
          </a:p>
        </p:txBody>
      </p:sp>
      <p:sp>
        <p:nvSpPr>
          <p:cNvPr id="4" name="Footer Placeholder 3">
            <a:extLst>
              <a:ext uri="{FF2B5EF4-FFF2-40B4-BE49-F238E27FC236}">
                <a16:creationId xmlns:a16="http://schemas.microsoft.com/office/drawing/2014/main" id="{1B7F28CF-A668-4637-8B73-12BA41244557}"/>
              </a:ext>
            </a:extLst>
          </p:cNvPr>
          <p:cNvSpPr>
            <a:spLocks noGrp="1"/>
          </p:cNvSpPr>
          <p:nvPr>
            <p:ph type="ftr" sz="quarter" idx="11"/>
          </p:nvPr>
        </p:nvSpPr>
        <p:spPr/>
        <p:txBody>
          <a:bodyPr/>
          <a:lstStyle/>
          <a:p>
            <a:r>
              <a:rPr lang="en-US" b="1" dirty="0"/>
              <a:t>©Copyright, 2020 The Relentless Catholic.  All Rights Reserved.</a:t>
            </a:r>
            <a:endParaRPr lang="en-US" dirty="0"/>
          </a:p>
          <a:p>
            <a:endParaRPr lang="en-US" dirty="0"/>
          </a:p>
        </p:txBody>
      </p:sp>
      <p:sp>
        <p:nvSpPr>
          <p:cNvPr id="5" name="Slide Number Placeholder 4">
            <a:extLst>
              <a:ext uri="{FF2B5EF4-FFF2-40B4-BE49-F238E27FC236}">
                <a16:creationId xmlns:a16="http://schemas.microsoft.com/office/drawing/2014/main" id="{5C79B4E6-ADAA-4E71-B310-FF79085F3905}"/>
              </a:ext>
            </a:extLst>
          </p:cNvPr>
          <p:cNvSpPr>
            <a:spLocks noGrp="1"/>
          </p:cNvSpPr>
          <p:nvPr>
            <p:ph type="sldNum" sz="quarter" idx="12"/>
          </p:nvPr>
        </p:nvSpPr>
        <p:spPr/>
        <p:txBody>
          <a:bodyPr/>
          <a:lstStyle/>
          <a:p>
            <a:fld id="{519954A3-9DFD-4C44-94BA-B95130A3BA1C}" type="slidenum">
              <a:rPr lang="en-US" smtClean="0"/>
              <a:t>4</a:t>
            </a:fld>
            <a:endParaRPr lang="en-US" dirty="0"/>
          </a:p>
        </p:txBody>
      </p:sp>
    </p:spTree>
    <p:extLst>
      <p:ext uri="{BB962C8B-B14F-4D97-AF65-F5344CB8AC3E}">
        <p14:creationId xmlns:p14="http://schemas.microsoft.com/office/powerpoint/2010/main" val="359506477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F351B8-743E-475C-A99C-4893DBA9C284}"/>
              </a:ext>
            </a:extLst>
          </p:cNvPr>
          <p:cNvSpPr>
            <a:spLocks noGrp="1"/>
          </p:cNvSpPr>
          <p:nvPr>
            <p:ph type="title"/>
          </p:nvPr>
        </p:nvSpPr>
        <p:spPr/>
        <p:txBody>
          <a:bodyPr/>
          <a:lstStyle/>
          <a:p>
            <a:r>
              <a:rPr lang="en-US" dirty="0"/>
              <a:t>Duration and Format</a:t>
            </a:r>
          </a:p>
        </p:txBody>
      </p:sp>
      <p:sp>
        <p:nvSpPr>
          <p:cNvPr id="3" name="Content Placeholder 2">
            <a:extLst>
              <a:ext uri="{FF2B5EF4-FFF2-40B4-BE49-F238E27FC236}">
                <a16:creationId xmlns:a16="http://schemas.microsoft.com/office/drawing/2014/main" id="{6CAC713E-E75E-4880-9BFA-FA139FC67C98}"/>
              </a:ext>
            </a:extLst>
          </p:cNvPr>
          <p:cNvSpPr>
            <a:spLocks noGrp="1"/>
          </p:cNvSpPr>
          <p:nvPr>
            <p:ph idx="1"/>
          </p:nvPr>
        </p:nvSpPr>
        <p:spPr/>
        <p:txBody>
          <a:bodyPr>
            <a:normAutofit/>
          </a:bodyPr>
          <a:lstStyle/>
          <a:p>
            <a:r>
              <a:rPr lang="en-US" dirty="0"/>
              <a:t>11 weeks</a:t>
            </a:r>
          </a:p>
          <a:p>
            <a:pPr lvl="1"/>
            <a:r>
              <a:rPr lang="en-US" dirty="0"/>
              <a:t>We will take off for Matthew Kelly (November 5</a:t>
            </a:r>
            <a:r>
              <a:rPr lang="en-US" baseline="30000" dirty="0"/>
              <a:t>th</a:t>
            </a:r>
            <a:r>
              <a:rPr lang="en-US" dirty="0"/>
              <a:t>) and for Thanksgiving (November 26</a:t>
            </a:r>
            <a:r>
              <a:rPr lang="en-US" baseline="30000" dirty="0"/>
              <a:t>th</a:t>
            </a:r>
            <a:r>
              <a:rPr lang="en-US" dirty="0"/>
              <a:t>) ending on December 10th</a:t>
            </a:r>
          </a:p>
          <a:p>
            <a:r>
              <a:rPr lang="en-US" dirty="0"/>
              <a:t>After the first week</a:t>
            </a:r>
          </a:p>
          <a:p>
            <a:pPr lvl="1"/>
            <a:r>
              <a:rPr lang="en-US" dirty="0"/>
              <a:t>Opening Prayer and Remarks (15 minutes)</a:t>
            </a:r>
          </a:p>
          <a:p>
            <a:pPr lvl="1"/>
            <a:r>
              <a:rPr lang="en-US" dirty="0"/>
              <a:t>Video (30 minutes)</a:t>
            </a:r>
          </a:p>
          <a:p>
            <a:pPr lvl="1"/>
            <a:r>
              <a:rPr lang="en-US" dirty="0"/>
              <a:t>Group Discussion (30 minutes)</a:t>
            </a:r>
          </a:p>
          <a:p>
            <a:pPr lvl="1"/>
            <a:r>
              <a:rPr lang="en-US" dirty="0"/>
              <a:t>Closing Remarks and Prayer (15 minutes)</a:t>
            </a:r>
          </a:p>
        </p:txBody>
      </p:sp>
      <p:sp>
        <p:nvSpPr>
          <p:cNvPr id="4" name="Footer Placeholder 3">
            <a:extLst>
              <a:ext uri="{FF2B5EF4-FFF2-40B4-BE49-F238E27FC236}">
                <a16:creationId xmlns:a16="http://schemas.microsoft.com/office/drawing/2014/main" id="{38969496-EBE9-46F7-BC7D-42E93186FECF}"/>
              </a:ext>
            </a:extLst>
          </p:cNvPr>
          <p:cNvSpPr>
            <a:spLocks noGrp="1"/>
          </p:cNvSpPr>
          <p:nvPr>
            <p:ph type="ftr" sz="quarter" idx="11"/>
          </p:nvPr>
        </p:nvSpPr>
        <p:spPr/>
        <p:txBody>
          <a:bodyPr/>
          <a:lstStyle/>
          <a:p>
            <a:r>
              <a:rPr lang="en-US" b="1" dirty="0"/>
              <a:t>©Copyright, 2020 The Relentless Catholic.  All Rights Reserved.</a:t>
            </a:r>
            <a:endParaRPr lang="en-US" dirty="0"/>
          </a:p>
          <a:p>
            <a:endParaRPr lang="en-US" dirty="0"/>
          </a:p>
        </p:txBody>
      </p:sp>
      <p:sp>
        <p:nvSpPr>
          <p:cNvPr id="5" name="Slide Number Placeholder 4">
            <a:extLst>
              <a:ext uri="{FF2B5EF4-FFF2-40B4-BE49-F238E27FC236}">
                <a16:creationId xmlns:a16="http://schemas.microsoft.com/office/drawing/2014/main" id="{4EC6FAFC-59B7-4295-9F69-FA1A0B770A07}"/>
              </a:ext>
            </a:extLst>
          </p:cNvPr>
          <p:cNvSpPr>
            <a:spLocks noGrp="1"/>
          </p:cNvSpPr>
          <p:nvPr>
            <p:ph type="sldNum" sz="quarter" idx="12"/>
          </p:nvPr>
        </p:nvSpPr>
        <p:spPr/>
        <p:txBody>
          <a:bodyPr/>
          <a:lstStyle/>
          <a:p>
            <a:fld id="{519954A3-9DFD-4C44-94BA-B95130A3BA1C}" type="slidenum">
              <a:rPr lang="en-US" smtClean="0"/>
              <a:t>5</a:t>
            </a:fld>
            <a:endParaRPr lang="en-US" dirty="0"/>
          </a:p>
        </p:txBody>
      </p:sp>
    </p:spTree>
    <p:extLst>
      <p:ext uri="{BB962C8B-B14F-4D97-AF65-F5344CB8AC3E}">
        <p14:creationId xmlns:p14="http://schemas.microsoft.com/office/powerpoint/2010/main" val="154545789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6985B1F-EC41-4A6E-BC80-30552C6D3A07}"/>
              </a:ext>
            </a:extLst>
          </p:cNvPr>
          <p:cNvSpPr>
            <a:spLocks noGrp="1"/>
          </p:cNvSpPr>
          <p:nvPr>
            <p:ph type="title"/>
          </p:nvPr>
        </p:nvSpPr>
        <p:spPr/>
        <p:txBody>
          <a:bodyPr/>
          <a:lstStyle/>
          <a:p>
            <a:r>
              <a:rPr lang="en-US" dirty="0"/>
              <a:t>Class/Zoom Protocols</a:t>
            </a:r>
          </a:p>
        </p:txBody>
      </p:sp>
      <p:sp>
        <p:nvSpPr>
          <p:cNvPr id="3" name="Content Placeholder 2">
            <a:extLst>
              <a:ext uri="{FF2B5EF4-FFF2-40B4-BE49-F238E27FC236}">
                <a16:creationId xmlns:a16="http://schemas.microsoft.com/office/drawing/2014/main" id="{A76229EC-A3E9-4E1D-9845-9E1DA3041D06}"/>
              </a:ext>
            </a:extLst>
          </p:cNvPr>
          <p:cNvSpPr>
            <a:spLocks noGrp="1"/>
          </p:cNvSpPr>
          <p:nvPr>
            <p:ph idx="1"/>
          </p:nvPr>
        </p:nvSpPr>
        <p:spPr/>
        <p:txBody>
          <a:bodyPr>
            <a:normAutofit/>
          </a:bodyPr>
          <a:lstStyle/>
          <a:p>
            <a:r>
              <a:rPr lang="en-US" sz="2400" dirty="0"/>
              <a:t>Since we are not driving, please enjoy your favorite beverage while we meet!  I will be!!</a:t>
            </a:r>
          </a:p>
          <a:p>
            <a:r>
              <a:rPr lang="en-US" sz="2400" dirty="0"/>
              <a:t>In your participant guide, there is page to take notes while the video is going on.  Each question is covered in the video in some way.</a:t>
            </a:r>
          </a:p>
          <a:p>
            <a:r>
              <a:rPr lang="en-US" sz="2400" dirty="0"/>
              <a:t>While I am speaking and while the video is on, have your microphone muted.  You can unmute by pressing the space bar</a:t>
            </a:r>
          </a:p>
          <a:p>
            <a:r>
              <a:rPr lang="en-US" sz="2400" dirty="0"/>
              <a:t>If you need something, send me a message through chat.</a:t>
            </a:r>
          </a:p>
          <a:p>
            <a:endParaRPr lang="en-US" sz="2400" dirty="0"/>
          </a:p>
        </p:txBody>
      </p:sp>
      <p:sp>
        <p:nvSpPr>
          <p:cNvPr id="4" name="Footer Placeholder 3">
            <a:extLst>
              <a:ext uri="{FF2B5EF4-FFF2-40B4-BE49-F238E27FC236}">
                <a16:creationId xmlns:a16="http://schemas.microsoft.com/office/drawing/2014/main" id="{1FF70F69-D35F-4054-9EE2-B4023111D447}"/>
              </a:ext>
            </a:extLst>
          </p:cNvPr>
          <p:cNvSpPr>
            <a:spLocks noGrp="1"/>
          </p:cNvSpPr>
          <p:nvPr>
            <p:ph type="ftr" sz="quarter" idx="11"/>
          </p:nvPr>
        </p:nvSpPr>
        <p:spPr/>
        <p:txBody>
          <a:bodyPr/>
          <a:lstStyle/>
          <a:p>
            <a:r>
              <a:rPr lang="en-US" b="1"/>
              <a:t>©Copyright, 2020 The Relentless Catholic.  All Rights Reserved.</a:t>
            </a:r>
            <a:endParaRPr lang="en-US"/>
          </a:p>
          <a:p>
            <a:endParaRPr lang="en-US" dirty="0"/>
          </a:p>
        </p:txBody>
      </p:sp>
      <p:sp>
        <p:nvSpPr>
          <p:cNvPr id="5" name="Slide Number Placeholder 4">
            <a:extLst>
              <a:ext uri="{FF2B5EF4-FFF2-40B4-BE49-F238E27FC236}">
                <a16:creationId xmlns:a16="http://schemas.microsoft.com/office/drawing/2014/main" id="{EC23730E-54D9-4B18-9DB6-54CB07FFE150}"/>
              </a:ext>
            </a:extLst>
          </p:cNvPr>
          <p:cNvSpPr>
            <a:spLocks noGrp="1"/>
          </p:cNvSpPr>
          <p:nvPr>
            <p:ph type="sldNum" sz="quarter" idx="12"/>
          </p:nvPr>
        </p:nvSpPr>
        <p:spPr/>
        <p:txBody>
          <a:bodyPr/>
          <a:lstStyle/>
          <a:p>
            <a:fld id="{519954A3-9DFD-4C44-94BA-B95130A3BA1C}" type="slidenum">
              <a:rPr lang="en-US" smtClean="0"/>
              <a:t>6</a:t>
            </a:fld>
            <a:endParaRPr lang="en-US" dirty="0"/>
          </a:p>
        </p:txBody>
      </p:sp>
    </p:spTree>
    <p:extLst>
      <p:ext uri="{BB962C8B-B14F-4D97-AF65-F5344CB8AC3E}">
        <p14:creationId xmlns:p14="http://schemas.microsoft.com/office/powerpoint/2010/main" val="152531747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6985B1F-EC41-4A6E-BC80-30552C6D3A07}"/>
              </a:ext>
            </a:extLst>
          </p:cNvPr>
          <p:cNvSpPr>
            <a:spLocks noGrp="1"/>
          </p:cNvSpPr>
          <p:nvPr>
            <p:ph type="title"/>
          </p:nvPr>
        </p:nvSpPr>
        <p:spPr/>
        <p:txBody>
          <a:bodyPr/>
          <a:lstStyle/>
          <a:p>
            <a:r>
              <a:rPr lang="en-US" dirty="0"/>
              <a:t>Class/Zoom Protocols</a:t>
            </a:r>
          </a:p>
        </p:txBody>
      </p:sp>
      <p:sp>
        <p:nvSpPr>
          <p:cNvPr id="3" name="Content Placeholder 2">
            <a:extLst>
              <a:ext uri="{FF2B5EF4-FFF2-40B4-BE49-F238E27FC236}">
                <a16:creationId xmlns:a16="http://schemas.microsoft.com/office/drawing/2014/main" id="{A76229EC-A3E9-4E1D-9845-9E1DA3041D06}"/>
              </a:ext>
            </a:extLst>
          </p:cNvPr>
          <p:cNvSpPr>
            <a:spLocks noGrp="1"/>
          </p:cNvSpPr>
          <p:nvPr>
            <p:ph idx="1"/>
          </p:nvPr>
        </p:nvSpPr>
        <p:spPr/>
        <p:txBody>
          <a:bodyPr>
            <a:normAutofit/>
          </a:bodyPr>
          <a:lstStyle/>
          <a:p>
            <a:r>
              <a:rPr lang="en-US" sz="2400" dirty="0"/>
              <a:t>I will send you to breakout rooms.  I intend to make this a random selection based on the number of participants attending that evening.  Therefore, you may be with different people to discuss the questions after the video.</a:t>
            </a:r>
          </a:p>
          <a:p>
            <a:r>
              <a:rPr lang="en-US" sz="2400" dirty="0"/>
              <a:t>At the end of the timer, you will automatically be returned to the full session.  I may “peek” into your breakout session to see if you have any questions.</a:t>
            </a:r>
          </a:p>
          <a:p>
            <a:r>
              <a:rPr lang="en-US" sz="2400" dirty="0"/>
              <a:t>I will post the deck on my website, </a:t>
            </a:r>
            <a:r>
              <a:rPr lang="en-US" sz="2400" dirty="0">
                <a:hlinkClick r:id="rId2"/>
              </a:rPr>
              <a:t>www.therelentlesscatholic.com</a:t>
            </a:r>
            <a:r>
              <a:rPr lang="en-US" sz="2400" dirty="0"/>
              <a:t>, after the session.</a:t>
            </a:r>
          </a:p>
        </p:txBody>
      </p:sp>
      <p:sp>
        <p:nvSpPr>
          <p:cNvPr id="4" name="Footer Placeholder 3">
            <a:extLst>
              <a:ext uri="{FF2B5EF4-FFF2-40B4-BE49-F238E27FC236}">
                <a16:creationId xmlns:a16="http://schemas.microsoft.com/office/drawing/2014/main" id="{1FF70F69-D35F-4054-9EE2-B4023111D447}"/>
              </a:ext>
            </a:extLst>
          </p:cNvPr>
          <p:cNvSpPr>
            <a:spLocks noGrp="1"/>
          </p:cNvSpPr>
          <p:nvPr>
            <p:ph type="ftr" sz="quarter" idx="11"/>
          </p:nvPr>
        </p:nvSpPr>
        <p:spPr/>
        <p:txBody>
          <a:bodyPr/>
          <a:lstStyle/>
          <a:p>
            <a:r>
              <a:rPr lang="en-US" b="1"/>
              <a:t>©Copyright, 2020 The Relentless Catholic.  All Rights Reserved.</a:t>
            </a:r>
            <a:endParaRPr lang="en-US"/>
          </a:p>
          <a:p>
            <a:endParaRPr lang="en-US" dirty="0"/>
          </a:p>
        </p:txBody>
      </p:sp>
      <p:sp>
        <p:nvSpPr>
          <p:cNvPr id="5" name="Slide Number Placeholder 4">
            <a:extLst>
              <a:ext uri="{FF2B5EF4-FFF2-40B4-BE49-F238E27FC236}">
                <a16:creationId xmlns:a16="http://schemas.microsoft.com/office/drawing/2014/main" id="{EC23730E-54D9-4B18-9DB6-54CB07FFE150}"/>
              </a:ext>
            </a:extLst>
          </p:cNvPr>
          <p:cNvSpPr>
            <a:spLocks noGrp="1"/>
          </p:cNvSpPr>
          <p:nvPr>
            <p:ph type="sldNum" sz="quarter" idx="12"/>
          </p:nvPr>
        </p:nvSpPr>
        <p:spPr/>
        <p:txBody>
          <a:bodyPr/>
          <a:lstStyle/>
          <a:p>
            <a:fld id="{519954A3-9DFD-4C44-94BA-B95130A3BA1C}" type="slidenum">
              <a:rPr lang="en-US" smtClean="0"/>
              <a:t>7</a:t>
            </a:fld>
            <a:endParaRPr lang="en-US" dirty="0"/>
          </a:p>
        </p:txBody>
      </p:sp>
    </p:spTree>
    <p:extLst>
      <p:ext uri="{BB962C8B-B14F-4D97-AF65-F5344CB8AC3E}">
        <p14:creationId xmlns:p14="http://schemas.microsoft.com/office/powerpoint/2010/main" val="410031919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511FF09-4D90-4407-8AB3-FF33E8008219}"/>
              </a:ext>
            </a:extLst>
          </p:cNvPr>
          <p:cNvSpPr>
            <a:spLocks noGrp="1"/>
          </p:cNvSpPr>
          <p:nvPr>
            <p:ph type="title"/>
          </p:nvPr>
        </p:nvSpPr>
        <p:spPr/>
        <p:txBody>
          <a:bodyPr/>
          <a:lstStyle/>
          <a:p>
            <a:r>
              <a:rPr lang="en-US" dirty="0"/>
              <a:t>Commitments and Requests</a:t>
            </a:r>
          </a:p>
        </p:txBody>
      </p:sp>
      <p:sp>
        <p:nvSpPr>
          <p:cNvPr id="3" name="Content Placeholder 2">
            <a:extLst>
              <a:ext uri="{FF2B5EF4-FFF2-40B4-BE49-F238E27FC236}">
                <a16:creationId xmlns:a16="http://schemas.microsoft.com/office/drawing/2014/main" id="{1A4DB5B2-6726-4502-AE2B-84B738831650}"/>
              </a:ext>
            </a:extLst>
          </p:cNvPr>
          <p:cNvSpPr>
            <a:spLocks noGrp="1"/>
          </p:cNvSpPr>
          <p:nvPr>
            <p:ph idx="1"/>
          </p:nvPr>
        </p:nvSpPr>
        <p:spPr/>
        <p:txBody>
          <a:bodyPr>
            <a:normAutofit/>
          </a:bodyPr>
          <a:lstStyle/>
          <a:p>
            <a:r>
              <a:rPr lang="en-US" dirty="0"/>
              <a:t>What I commit to you </a:t>
            </a:r>
          </a:p>
          <a:p>
            <a:pPr lvl="1"/>
            <a:r>
              <a:rPr lang="en-US" dirty="0"/>
              <a:t>That we will be done by 8:30 (ish) each week</a:t>
            </a:r>
          </a:p>
          <a:p>
            <a:pPr lvl="1"/>
            <a:r>
              <a:rPr lang="en-US" dirty="0"/>
              <a:t>I will come prepared</a:t>
            </a:r>
          </a:p>
          <a:p>
            <a:pPr lvl="1"/>
            <a:r>
              <a:rPr lang="en-US" dirty="0"/>
              <a:t>If I cannot answer a question, I will try to address it in the opening remarks of the next class, if possible</a:t>
            </a:r>
          </a:p>
          <a:p>
            <a:r>
              <a:rPr lang="en-US" dirty="0"/>
              <a:t>What I ask of you</a:t>
            </a:r>
          </a:p>
          <a:p>
            <a:pPr lvl="1"/>
            <a:r>
              <a:rPr lang="en-US" dirty="0"/>
              <a:t>Bring your bible (NAB, RSVCE, NRSVCE, etc.) and, if possible, your Catechism to class each week</a:t>
            </a:r>
          </a:p>
          <a:p>
            <a:pPr lvl="1"/>
            <a:r>
              <a:rPr lang="en-US" dirty="0"/>
              <a:t>Participate in your group (neither dominate the conversation nor be a wall flower)</a:t>
            </a:r>
          </a:p>
          <a:p>
            <a:pPr lvl="1"/>
            <a:r>
              <a:rPr lang="en-US" dirty="0"/>
              <a:t>If you think we can do a better job (structure, depth of issues, etc.), let us know</a:t>
            </a:r>
          </a:p>
          <a:p>
            <a:endParaRPr lang="en-US" dirty="0"/>
          </a:p>
        </p:txBody>
      </p:sp>
      <p:sp>
        <p:nvSpPr>
          <p:cNvPr id="4" name="Footer Placeholder 3">
            <a:extLst>
              <a:ext uri="{FF2B5EF4-FFF2-40B4-BE49-F238E27FC236}">
                <a16:creationId xmlns:a16="http://schemas.microsoft.com/office/drawing/2014/main" id="{26BAFAFF-A226-4EF3-9F00-8C4C4BB220EA}"/>
              </a:ext>
            </a:extLst>
          </p:cNvPr>
          <p:cNvSpPr>
            <a:spLocks noGrp="1"/>
          </p:cNvSpPr>
          <p:nvPr>
            <p:ph type="ftr" sz="quarter" idx="11"/>
          </p:nvPr>
        </p:nvSpPr>
        <p:spPr/>
        <p:txBody>
          <a:bodyPr/>
          <a:lstStyle/>
          <a:p>
            <a:r>
              <a:rPr lang="en-US" b="1" dirty="0"/>
              <a:t>©Copyright, 2020 The Relentless Catholic.  All Rights Reserved.</a:t>
            </a:r>
            <a:endParaRPr lang="en-US" dirty="0"/>
          </a:p>
          <a:p>
            <a:endParaRPr lang="en-US" dirty="0"/>
          </a:p>
        </p:txBody>
      </p:sp>
      <p:sp>
        <p:nvSpPr>
          <p:cNvPr id="5" name="Slide Number Placeholder 4">
            <a:extLst>
              <a:ext uri="{FF2B5EF4-FFF2-40B4-BE49-F238E27FC236}">
                <a16:creationId xmlns:a16="http://schemas.microsoft.com/office/drawing/2014/main" id="{47831A00-25A2-4003-AFA5-5AA1C2EE7F44}"/>
              </a:ext>
            </a:extLst>
          </p:cNvPr>
          <p:cNvSpPr>
            <a:spLocks noGrp="1"/>
          </p:cNvSpPr>
          <p:nvPr>
            <p:ph type="sldNum" sz="quarter" idx="12"/>
          </p:nvPr>
        </p:nvSpPr>
        <p:spPr/>
        <p:txBody>
          <a:bodyPr/>
          <a:lstStyle/>
          <a:p>
            <a:fld id="{519954A3-9DFD-4C44-94BA-B95130A3BA1C}" type="slidenum">
              <a:rPr lang="en-US" smtClean="0"/>
              <a:t>8</a:t>
            </a:fld>
            <a:endParaRPr lang="en-US" dirty="0"/>
          </a:p>
        </p:txBody>
      </p:sp>
    </p:spTree>
    <p:extLst>
      <p:ext uri="{BB962C8B-B14F-4D97-AF65-F5344CB8AC3E}">
        <p14:creationId xmlns:p14="http://schemas.microsoft.com/office/powerpoint/2010/main" val="382039567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40DA5ED-7061-4E62-AB5C-0019AD50F4EB}"/>
              </a:ext>
            </a:extLst>
          </p:cNvPr>
          <p:cNvSpPr>
            <a:spLocks noGrp="1"/>
          </p:cNvSpPr>
          <p:nvPr>
            <p:ph type="title"/>
          </p:nvPr>
        </p:nvSpPr>
        <p:spPr/>
        <p:txBody>
          <a:bodyPr/>
          <a:lstStyle/>
          <a:p>
            <a:r>
              <a:rPr lang="en-US" dirty="0"/>
              <a:t>Resources</a:t>
            </a:r>
          </a:p>
        </p:txBody>
      </p:sp>
      <p:sp>
        <p:nvSpPr>
          <p:cNvPr id="3" name="Content Placeholder 2">
            <a:extLst>
              <a:ext uri="{FF2B5EF4-FFF2-40B4-BE49-F238E27FC236}">
                <a16:creationId xmlns:a16="http://schemas.microsoft.com/office/drawing/2014/main" id="{8DBCE33B-26FA-42D5-8D8B-C85F434006D0}"/>
              </a:ext>
            </a:extLst>
          </p:cNvPr>
          <p:cNvSpPr>
            <a:spLocks noGrp="1"/>
          </p:cNvSpPr>
          <p:nvPr>
            <p:ph idx="1"/>
          </p:nvPr>
        </p:nvSpPr>
        <p:spPr/>
        <p:txBody>
          <a:bodyPr>
            <a:normAutofit lnSpcReduction="10000"/>
          </a:bodyPr>
          <a:lstStyle/>
          <a:p>
            <a:r>
              <a:rPr lang="en-US" sz="2400" i="1" dirty="0"/>
              <a:t>Swear to God, The Promise and Power of the Sacraments</a:t>
            </a:r>
            <a:r>
              <a:rPr lang="en-US" sz="2400" dirty="0"/>
              <a:t> by Scott Hahn ($17.68 on Amazon, $23.00 on St. Paul Center)</a:t>
            </a:r>
          </a:p>
          <a:p>
            <a:r>
              <a:rPr lang="en-US" sz="2400" i="1" dirty="0"/>
              <a:t>Speaking the Love of God: An Introduction to the Sacraments </a:t>
            </a:r>
            <a:r>
              <a:rPr lang="en-US" sz="2400" dirty="0"/>
              <a:t>by Jacob Wood ($20.41 on Amazon, $22.95 on St. Paul Center)</a:t>
            </a:r>
          </a:p>
          <a:p>
            <a:r>
              <a:rPr lang="en-US" sz="2400" i="1" dirty="0"/>
              <a:t>Sacraments in Scripture </a:t>
            </a:r>
            <a:r>
              <a:rPr lang="en-US" sz="2400" dirty="0"/>
              <a:t>by Tim Gray ($9.95 on Amazon and St. Paul Center)</a:t>
            </a:r>
          </a:p>
          <a:p>
            <a:r>
              <a:rPr lang="en-US" sz="2400" dirty="0"/>
              <a:t>You do not need any of these for this program, but they are good resources</a:t>
            </a:r>
          </a:p>
        </p:txBody>
      </p:sp>
      <p:sp>
        <p:nvSpPr>
          <p:cNvPr id="4" name="Footer Placeholder 3">
            <a:extLst>
              <a:ext uri="{FF2B5EF4-FFF2-40B4-BE49-F238E27FC236}">
                <a16:creationId xmlns:a16="http://schemas.microsoft.com/office/drawing/2014/main" id="{F51A82D8-E125-402A-99EE-7F788B3D8606}"/>
              </a:ext>
            </a:extLst>
          </p:cNvPr>
          <p:cNvSpPr>
            <a:spLocks noGrp="1"/>
          </p:cNvSpPr>
          <p:nvPr>
            <p:ph type="ftr" sz="quarter" idx="11"/>
          </p:nvPr>
        </p:nvSpPr>
        <p:spPr/>
        <p:txBody>
          <a:bodyPr/>
          <a:lstStyle/>
          <a:p>
            <a:r>
              <a:rPr lang="en-US" b="1"/>
              <a:t>©Copyright, 2020 The Relentless Catholic.  All Rights Reserved.</a:t>
            </a:r>
            <a:endParaRPr lang="en-US"/>
          </a:p>
          <a:p>
            <a:endParaRPr lang="en-US" dirty="0"/>
          </a:p>
        </p:txBody>
      </p:sp>
      <p:sp>
        <p:nvSpPr>
          <p:cNvPr id="5" name="Slide Number Placeholder 4">
            <a:extLst>
              <a:ext uri="{FF2B5EF4-FFF2-40B4-BE49-F238E27FC236}">
                <a16:creationId xmlns:a16="http://schemas.microsoft.com/office/drawing/2014/main" id="{609D16C2-75BE-4697-9BBB-F97504E3A5C8}"/>
              </a:ext>
            </a:extLst>
          </p:cNvPr>
          <p:cNvSpPr>
            <a:spLocks noGrp="1"/>
          </p:cNvSpPr>
          <p:nvPr>
            <p:ph type="sldNum" sz="quarter" idx="12"/>
          </p:nvPr>
        </p:nvSpPr>
        <p:spPr/>
        <p:txBody>
          <a:bodyPr/>
          <a:lstStyle/>
          <a:p>
            <a:fld id="{519954A3-9DFD-4C44-94BA-B95130A3BA1C}" type="slidenum">
              <a:rPr lang="en-US" smtClean="0"/>
              <a:t>9</a:t>
            </a:fld>
            <a:endParaRPr lang="en-US" dirty="0"/>
          </a:p>
        </p:txBody>
      </p:sp>
    </p:spTree>
    <p:extLst>
      <p:ext uri="{BB962C8B-B14F-4D97-AF65-F5344CB8AC3E}">
        <p14:creationId xmlns:p14="http://schemas.microsoft.com/office/powerpoint/2010/main" val="3375649273"/>
      </p:ext>
    </p:extLst>
  </p:cSld>
  <p:clrMapOvr>
    <a:masterClrMapping/>
  </p:clrMapOvr>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5FCBEF"/>
      </a:accent1>
      <a:accent2>
        <a:srgbClr val="2E83C3"/>
      </a:accent2>
      <a:accent3>
        <a:srgbClr val="42D0A2"/>
      </a:accent3>
      <a:accent4>
        <a:srgbClr val="2E946B"/>
      </a:accent4>
      <a:accent5>
        <a:srgbClr val="42B051"/>
      </a:accent5>
      <a:accent6>
        <a:srgbClr val="96D141"/>
      </a:accent6>
      <a:hlink>
        <a:srgbClr val="3FCDE7"/>
      </a:hlink>
      <a:folHlink>
        <a:srgbClr val="A9D3E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2738</TotalTime>
  <Words>1387</Words>
  <Application>Microsoft Office PowerPoint</Application>
  <PresentationFormat>Widescreen</PresentationFormat>
  <Paragraphs>125</Paragraphs>
  <Slides>16</Slides>
  <Notes>6</Notes>
  <HiddenSlides>0</HiddenSlides>
  <MMClips>0</MMClips>
  <ScaleCrop>false</ScaleCrop>
  <HeadingPairs>
    <vt:vector size="6" baseType="variant">
      <vt:variant>
        <vt:lpstr>Fonts Used</vt:lpstr>
      </vt:variant>
      <vt:variant>
        <vt:i4>5</vt:i4>
      </vt:variant>
      <vt:variant>
        <vt:lpstr>Theme</vt:lpstr>
      </vt:variant>
      <vt:variant>
        <vt:i4>2</vt:i4>
      </vt:variant>
      <vt:variant>
        <vt:lpstr>Slide Titles</vt:lpstr>
      </vt:variant>
      <vt:variant>
        <vt:i4>16</vt:i4>
      </vt:variant>
    </vt:vector>
  </HeadingPairs>
  <TitlesOfParts>
    <vt:vector size="23" baseType="lpstr">
      <vt:lpstr>Arial</vt:lpstr>
      <vt:lpstr>Calibri</vt:lpstr>
      <vt:lpstr>Calibri Light</vt:lpstr>
      <vt:lpstr>Trebuchet MS</vt:lpstr>
      <vt:lpstr>Wingdings 3</vt:lpstr>
      <vt:lpstr>Facet</vt:lpstr>
      <vt:lpstr>Custom Design</vt:lpstr>
      <vt:lpstr>The Bible and the Sacraments </vt:lpstr>
      <vt:lpstr>Opening Prayer</vt:lpstr>
      <vt:lpstr>About Me</vt:lpstr>
      <vt:lpstr>Tonight’s Agenda</vt:lpstr>
      <vt:lpstr>Duration and Format</vt:lpstr>
      <vt:lpstr>Class/Zoom Protocols</vt:lpstr>
      <vt:lpstr>Class/Zoom Protocols</vt:lpstr>
      <vt:lpstr>Commitments and Requests</vt:lpstr>
      <vt:lpstr>Resources</vt:lpstr>
      <vt:lpstr>Sessions</vt:lpstr>
      <vt:lpstr>Sessions, continued</vt:lpstr>
      <vt:lpstr>Introduction to Tonight’s Video</vt:lpstr>
      <vt:lpstr>Thoughts from the Review or Discussion Questions? </vt:lpstr>
      <vt:lpstr>The Role of the Clergy in the Sacraments</vt:lpstr>
      <vt:lpstr>The Role of the Clergy in the Sacraments, continued</vt:lpstr>
      <vt:lpstr>Closing Prayer</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Pentateuch</dc:title>
  <dc:creator>Scott Decker</dc:creator>
  <cp:lastModifiedBy>Scott Decker</cp:lastModifiedBy>
  <cp:revision>58</cp:revision>
  <cp:lastPrinted>2019-10-10T19:29:44Z</cp:lastPrinted>
  <dcterms:created xsi:type="dcterms:W3CDTF">2017-09-26T22:01:53Z</dcterms:created>
  <dcterms:modified xsi:type="dcterms:W3CDTF">2020-09-17T21:32:22Z</dcterms:modified>
</cp:coreProperties>
</file>

<file path=docProps/thumbnail.jpeg>
</file>