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 id="2147483686" r:id="rId2"/>
  </p:sldMasterIdLst>
  <p:notesMasterIdLst>
    <p:notesMasterId r:id="rId15"/>
  </p:notesMasterIdLst>
  <p:sldIdLst>
    <p:sldId id="256" r:id="rId3"/>
    <p:sldId id="261" r:id="rId4"/>
    <p:sldId id="272" r:id="rId5"/>
    <p:sldId id="273" r:id="rId6"/>
    <p:sldId id="264" r:id="rId7"/>
    <p:sldId id="269" r:id="rId8"/>
    <p:sldId id="274" r:id="rId9"/>
    <p:sldId id="275" r:id="rId10"/>
    <p:sldId id="276" r:id="rId11"/>
    <p:sldId id="277" r:id="rId12"/>
    <p:sldId id="278" r:id="rId13"/>
    <p:sldId id="271" r:id="rId14"/>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BEF224-9F3B-4695-8DEF-7BB88EFC35CF}" v="4" dt="2020-10-28T15:57:12.1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164" d="100"/>
          <a:sy n="164" d="100"/>
        </p:scale>
        <p:origin x="172" y="104"/>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21"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ott Decker" userId="92f8d519ccc4459d" providerId="LiveId" clId="{70BEF224-9F3B-4695-8DEF-7BB88EFC35CF}"/>
    <pc:docChg chg="undo custSel addSld delSld modSld">
      <pc:chgData name="Scott Decker" userId="92f8d519ccc4459d" providerId="LiveId" clId="{70BEF224-9F3B-4695-8DEF-7BB88EFC35CF}" dt="2020-10-29T19:12:06.681" v="4667" actId="20577"/>
      <pc:docMkLst>
        <pc:docMk/>
      </pc:docMkLst>
      <pc:sldChg chg="modSp mod">
        <pc:chgData name="Scott Decker" userId="92f8d519ccc4459d" providerId="LiveId" clId="{70BEF224-9F3B-4695-8DEF-7BB88EFC35CF}" dt="2020-10-27T19:27:17.840" v="33" actId="20577"/>
        <pc:sldMkLst>
          <pc:docMk/>
          <pc:sldMk cId="1710183706" sldId="256"/>
        </pc:sldMkLst>
        <pc:spChg chg="mod">
          <ac:chgData name="Scott Decker" userId="92f8d519ccc4459d" providerId="LiveId" clId="{70BEF224-9F3B-4695-8DEF-7BB88EFC35CF}" dt="2020-10-27T19:27:17.840" v="33" actId="20577"/>
          <ac:spMkLst>
            <pc:docMk/>
            <pc:sldMk cId="1710183706" sldId="256"/>
            <ac:spMk id="3" creationId="{6AF8EF5D-9D1B-46AF-B280-885976026A11}"/>
          </ac:spMkLst>
        </pc:spChg>
      </pc:sldChg>
      <pc:sldChg chg="modSp mod">
        <pc:chgData name="Scott Decker" userId="92f8d519ccc4459d" providerId="LiveId" clId="{70BEF224-9F3B-4695-8DEF-7BB88EFC35CF}" dt="2020-10-29T17:52:43.641" v="4474" actId="20577"/>
        <pc:sldMkLst>
          <pc:docMk/>
          <pc:sldMk cId="3420464876" sldId="261"/>
        </pc:sldMkLst>
        <pc:spChg chg="mod">
          <ac:chgData name="Scott Decker" userId="92f8d519ccc4459d" providerId="LiveId" clId="{70BEF224-9F3B-4695-8DEF-7BB88EFC35CF}" dt="2020-10-29T17:52:43.641" v="4474" actId="20577"/>
          <ac:spMkLst>
            <pc:docMk/>
            <pc:sldMk cId="3420464876" sldId="261"/>
            <ac:spMk id="3" creationId="{34B59780-EF8F-4EE2-8F9E-C062791E9E37}"/>
          </ac:spMkLst>
        </pc:spChg>
      </pc:sldChg>
      <pc:sldChg chg="modSp mod">
        <pc:chgData name="Scott Decker" userId="92f8d519ccc4459d" providerId="LiveId" clId="{70BEF224-9F3B-4695-8DEF-7BB88EFC35CF}" dt="2020-10-29T18:03:51.380" v="4633" actId="20577"/>
        <pc:sldMkLst>
          <pc:docMk/>
          <pc:sldMk cId="2374616475" sldId="264"/>
        </pc:sldMkLst>
        <pc:spChg chg="mod">
          <ac:chgData name="Scott Decker" userId="92f8d519ccc4459d" providerId="LiveId" clId="{70BEF224-9F3B-4695-8DEF-7BB88EFC35CF}" dt="2020-10-29T18:03:51.380" v="4633" actId="20577"/>
          <ac:spMkLst>
            <pc:docMk/>
            <pc:sldMk cId="2374616475" sldId="264"/>
            <ac:spMk id="3" creationId="{5C138B58-8F09-4F68-BC0A-ECE6D091292E}"/>
          </ac:spMkLst>
        </pc:spChg>
      </pc:sldChg>
      <pc:sldChg chg="modSp mod">
        <pc:chgData name="Scott Decker" userId="92f8d519ccc4459d" providerId="LiveId" clId="{70BEF224-9F3B-4695-8DEF-7BB88EFC35CF}" dt="2020-10-27T20:39:43.014" v="1884" actId="20577"/>
        <pc:sldMkLst>
          <pc:docMk/>
          <pc:sldMk cId="64267253" sldId="271"/>
        </pc:sldMkLst>
        <pc:spChg chg="mod">
          <ac:chgData name="Scott Decker" userId="92f8d519ccc4459d" providerId="LiveId" clId="{70BEF224-9F3B-4695-8DEF-7BB88EFC35CF}" dt="2020-10-27T20:39:43.014" v="1884" actId="20577"/>
          <ac:spMkLst>
            <pc:docMk/>
            <pc:sldMk cId="64267253" sldId="271"/>
            <ac:spMk id="3" creationId="{425CF3A6-583A-4152-B673-E4A3204D1F33}"/>
          </ac:spMkLst>
        </pc:spChg>
      </pc:sldChg>
      <pc:sldChg chg="modSp mod">
        <pc:chgData name="Scott Decker" userId="92f8d519ccc4459d" providerId="LiveId" clId="{70BEF224-9F3B-4695-8DEF-7BB88EFC35CF}" dt="2020-10-27T20:01:45.862" v="591" actId="14"/>
        <pc:sldMkLst>
          <pc:docMk/>
          <pc:sldMk cId="1584953784" sldId="272"/>
        </pc:sldMkLst>
        <pc:spChg chg="mod">
          <ac:chgData name="Scott Decker" userId="92f8d519ccc4459d" providerId="LiveId" clId="{70BEF224-9F3B-4695-8DEF-7BB88EFC35CF}" dt="2020-10-27T20:01:45.862" v="591" actId="14"/>
          <ac:spMkLst>
            <pc:docMk/>
            <pc:sldMk cId="1584953784" sldId="272"/>
            <ac:spMk id="3" creationId="{6CB6FAEA-7B80-4A40-A8A3-B85F0FD38287}"/>
          </ac:spMkLst>
        </pc:spChg>
      </pc:sldChg>
      <pc:sldChg chg="modSp mod">
        <pc:chgData name="Scott Decker" userId="92f8d519ccc4459d" providerId="LiveId" clId="{70BEF224-9F3B-4695-8DEF-7BB88EFC35CF}" dt="2020-10-29T18:00:29.220" v="4553" actId="20577"/>
        <pc:sldMkLst>
          <pc:docMk/>
          <pc:sldMk cId="2728151654" sldId="273"/>
        </pc:sldMkLst>
        <pc:spChg chg="mod">
          <ac:chgData name="Scott Decker" userId="92f8d519ccc4459d" providerId="LiveId" clId="{70BEF224-9F3B-4695-8DEF-7BB88EFC35CF}" dt="2020-10-29T18:00:29.220" v="4553" actId="20577"/>
          <ac:spMkLst>
            <pc:docMk/>
            <pc:sldMk cId="2728151654" sldId="273"/>
            <ac:spMk id="3" creationId="{2983763F-6D91-4159-9416-874B19D9F276}"/>
          </ac:spMkLst>
        </pc:spChg>
      </pc:sldChg>
      <pc:sldChg chg="del">
        <pc:chgData name="Scott Decker" userId="92f8d519ccc4459d" providerId="LiveId" clId="{70BEF224-9F3B-4695-8DEF-7BB88EFC35CF}" dt="2020-10-27T20:31:55.206" v="1424" actId="2696"/>
        <pc:sldMkLst>
          <pc:docMk/>
          <pc:sldMk cId="1732224067" sldId="274"/>
        </pc:sldMkLst>
      </pc:sldChg>
      <pc:sldChg chg="modSp new mod">
        <pc:chgData name="Scott Decker" userId="92f8d519ccc4459d" providerId="LiveId" clId="{70BEF224-9F3B-4695-8DEF-7BB88EFC35CF}" dt="2020-10-27T21:14:25.925" v="2671" actId="20577"/>
        <pc:sldMkLst>
          <pc:docMk/>
          <pc:sldMk cId="3558588052" sldId="274"/>
        </pc:sldMkLst>
        <pc:spChg chg="mod">
          <ac:chgData name="Scott Decker" userId="92f8d519ccc4459d" providerId="LiveId" clId="{70BEF224-9F3B-4695-8DEF-7BB88EFC35CF}" dt="2020-10-27T20:51:09.098" v="1902" actId="20577"/>
          <ac:spMkLst>
            <pc:docMk/>
            <pc:sldMk cId="3558588052" sldId="274"/>
            <ac:spMk id="2" creationId="{96F85E66-D39E-456A-8625-4203A17240E4}"/>
          </ac:spMkLst>
        </pc:spChg>
        <pc:spChg chg="mod">
          <ac:chgData name="Scott Decker" userId="92f8d519ccc4459d" providerId="LiveId" clId="{70BEF224-9F3B-4695-8DEF-7BB88EFC35CF}" dt="2020-10-27T21:14:25.925" v="2671" actId="20577"/>
          <ac:spMkLst>
            <pc:docMk/>
            <pc:sldMk cId="3558588052" sldId="274"/>
            <ac:spMk id="3" creationId="{F333888D-2D92-480B-9A88-60BE73C69A7D}"/>
          </ac:spMkLst>
        </pc:spChg>
      </pc:sldChg>
      <pc:sldChg chg="modSp new mod">
        <pc:chgData name="Scott Decker" userId="92f8d519ccc4459d" providerId="LiveId" clId="{70BEF224-9F3B-4695-8DEF-7BB88EFC35CF}" dt="2020-10-27T21:27:03.032" v="3488" actId="20577"/>
        <pc:sldMkLst>
          <pc:docMk/>
          <pc:sldMk cId="361247694" sldId="275"/>
        </pc:sldMkLst>
        <pc:spChg chg="mod">
          <ac:chgData name="Scott Decker" userId="92f8d519ccc4459d" providerId="LiveId" clId="{70BEF224-9F3B-4695-8DEF-7BB88EFC35CF}" dt="2020-10-27T21:15:08.178" v="2701" actId="20577"/>
          <ac:spMkLst>
            <pc:docMk/>
            <pc:sldMk cId="361247694" sldId="275"/>
            <ac:spMk id="2" creationId="{B80F4E75-1F80-40D6-B288-310D964E4A26}"/>
          </ac:spMkLst>
        </pc:spChg>
        <pc:spChg chg="mod">
          <ac:chgData name="Scott Decker" userId="92f8d519ccc4459d" providerId="LiveId" clId="{70BEF224-9F3B-4695-8DEF-7BB88EFC35CF}" dt="2020-10-27T21:27:03.032" v="3488" actId="20577"/>
          <ac:spMkLst>
            <pc:docMk/>
            <pc:sldMk cId="361247694" sldId="275"/>
            <ac:spMk id="3" creationId="{ADC20405-350C-4CE2-ADE6-37EA9F1350DC}"/>
          </ac:spMkLst>
        </pc:spChg>
      </pc:sldChg>
      <pc:sldChg chg="del">
        <pc:chgData name="Scott Decker" userId="92f8d519ccc4459d" providerId="LiveId" clId="{70BEF224-9F3B-4695-8DEF-7BB88EFC35CF}" dt="2020-10-27T20:31:55.206" v="1424" actId="2696"/>
        <pc:sldMkLst>
          <pc:docMk/>
          <pc:sldMk cId="3829341402" sldId="275"/>
        </pc:sldMkLst>
      </pc:sldChg>
      <pc:sldChg chg="addSp delSp modSp new mod">
        <pc:chgData name="Scott Decker" userId="92f8d519ccc4459d" providerId="LiveId" clId="{70BEF224-9F3B-4695-8DEF-7BB88EFC35CF}" dt="2020-10-28T15:56:00.933" v="3935"/>
        <pc:sldMkLst>
          <pc:docMk/>
          <pc:sldMk cId="130644923" sldId="276"/>
        </pc:sldMkLst>
        <pc:spChg chg="mod">
          <ac:chgData name="Scott Decker" userId="92f8d519ccc4459d" providerId="LiveId" clId="{70BEF224-9F3B-4695-8DEF-7BB88EFC35CF}" dt="2020-10-28T15:29:25.897" v="3496" actId="20577"/>
          <ac:spMkLst>
            <pc:docMk/>
            <pc:sldMk cId="130644923" sldId="276"/>
            <ac:spMk id="2" creationId="{C5D0CAA2-8F12-4027-965A-FADEEB2F3843}"/>
          </ac:spMkLst>
        </pc:spChg>
        <pc:spChg chg="mod">
          <ac:chgData name="Scott Decker" userId="92f8d519ccc4459d" providerId="LiveId" clId="{70BEF224-9F3B-4695-8DEF-7BB88EFC35CF}" dt="2020-10-28T15:47:13.144" v="3933" actId="20577"/>
          <ac:spMkLst>
            <pc:docMk/>
            <pc:sldMk cId="130644923" sldId="276"/>
            <ac:spMk id="3" creationId="{3D60B722-5115-4904-AA44-7094EFADE949}"/>
          </ac:spMkLst>
        </pc:spChg>
        <pc:spChg chg="add del">
          <ac:chgData name="Scott Decker" userId="92f8d519ccc4459d" providerId="LiveId" clId="{70BEF224-9F3B-4695-8DEF-7BB88EFC35CF}" dt="2020-10-28T15:56:00.933" v="3935"/>
          <ac:spMkLst>
            <pc:docMk/>
            <pc:sldMk cId="130644923" sldId="276"/>
            <ac:spMk id="6" creationId="{8232CD73-3C71-48B4-ABF0-5FE09B9D18C4}"/>
          </ac:spMkLst>
        </pc:spChg>
      </pc:sldChg>
      <pc:sldChg chg="addSp delSp modSp new mod">
        <pc:chgData name="Scott Decker" userId="92f8d519ccc4459d" providerId="LiveId" clId="{70BEF224-9F3B-4695-8DEF-7BB88EFC35CF}" dt="2020-10-29T19:12:06.681" v="4667" actId="20577"/>
        <pc:sldMkLst>
          <pc:docMk/>
          <pc:sldMk cId="1946852029" sldId="277"/>
        </pc:sldMkLst>
        <pc:spChg chg="mod">
          <ac:chgData name="Scott Decker" userId="92f8d519ccc4459d" providerId="LiveId" clId="{70BEF224-9F3B-4695-8DEF-7BB88EFC35CF}" dt="2020-10-28T15:56:25.134" v="3947" actId="20577"/>
          <ac:spMkLst>
            <pc:docMk/>
            <pc:sldMk cId="1946852029" sldId="277"/>
            <ac:spMk id="2" creationId="{47AB4E0A-A5C3-4983-8537-C27F8855A0E5}"/>
          </ac:spMkLst>
        </pc:spChg>
        <pc:spChg chg="add del mod">
          <ac:chgData name="Scott Decker" userId="92f8d519ccc4459d" providerId="LiveId" clId="{70BEF224-9F3B-4695-8DEF-7BB88EFC35CF}" dt="2020-10-29T19:12:06.681" v="4667" actId="20577"/>
          <ac:spMkLst>
            <pc:docMk/>
            <pc:sldMk cId="1946852029" sldId="277"/>
            <ac:spMk id="3" creationId="{6CF0CAFB-736C-4102-AD3C-D3F54951C90A}"/>
          </ac:spMkLst>
        </pc:spChg>
        <pc:spChg chg="add del mod">
          <ac:chgData name="Scott Decker" userId="92f8d519ccc4459d" providerId="LiveId" clId="{70BEF224-9F3B-4695-8DEF-7BB88EFC35CF}" dt="2020-10-28T15:57:12.147" v="3951"/>
          <ac:spMkLst>
            <pc:docMk/>
            <pc:sldMk cId="1946852029" sldId="277"/>
            <ac:spMk id="6" creationId="{B3D99E38-46EB-4852-BA67-4177470DF942}"/>
          </ac:spMkLst>
        </pc:spChg>
      </pc:sldChg>
      <pc:sldChg chg="del">
        <pc:chgData name="Scott Decker" userId="92f8d519ccc4459d" providerId="LiveId" clId="{70BEF224-9F3B-4695-8DEF-7BB88EFC35CF}" dt="2020-10-27T20:31:55.206" v="1424" actId="2696"/>
        <pc:sldMkLst>
          <pc:docMk/>
          <pc:sldMk cId="3952308763" sldId="277"/>
        </pc:sldMkLst>
      </pc:sldChg>
      <pc:sldChg chg="modSp new del mod">
        <pc:chgData name="Scott Decker" userId="92f8d519ccc4459d" providerId="LiveId" clId="{70BEF224-9F3B-4695-8DEF-7BB88EFC35CF}" dt="2020-10-28T16:11:19.359" v="4179" actId="2696"/>
        <pc:sldMkLst>
          <pc:docMk/>
          <pc:sldMk cId="1186823329" sldId="278"/>
        </pc:sldMkLst>
        <pc:spChg chg="mod">
          <ac:chgData name="Scott Decker" userId="92f8d519ccc4459d" providerId="LiveId" clId="{70BEF224-9F3B-4695-8DEF-7BB88EFC35CF}" dt="2020-10-28T16:05:16.980" v="4093" actId="20577"/>
          <ac:spMkLst>
            <pc:docMk/>
            <pc:sldMk cId="1186823329" sldId="278"/>
            <ac:spMk id="2" creationId="{F3002A24-E1C0-4125-899E-5CEFD3E49CBF}"/>
          </ac:spMkLst>
        </pc:spChg>
        <pc:spChg chg="mod">
          <ac:chgData name="Scott Decker" userId="92f8d519ccc4459d" providerId="LiveId" clId="{70BEF224-9F3B-4695-8DEF-7BB88EFC35CF}" dt="2020-10-28T16:11:08.630" v="4178" actId="20577"/>
          <ac:spMkLst>
            <pc:docMk/>
            <pc:sldMk cId="1186823329" sldId="278"/>
            <ac:spMk id="3" creationId="{53AA4337-1252-4CF3-B72F-47F3F868DC0E}"/>
          </ac:spMkLst>
        </pc:spChg>
      </pc:sldChg>
      <pc:sldChg chg="del">
        <pc:chgData name="Scott Decker" userId="92f8d519ccc4459d" providerId="LiveId" clId="{70BEF224-9F3B-4695-8DEF-7BB88EFC35CF}" dt="2020-10-27T20:31:55.206" v="1424" actId="2696"/>
        <pc:sldMkLst>
          <pc:docMk/>
          <pc:sldMk cId="2060546599" sldId="278"/>
        </pc:sldMkLst>
      </pc:sldChg>
      <pc:sldChg chg="modSp new mod">
        <pc:chgData name="Scott Decker" userId="92f8d519ccc4459d" providerId="LiveId" clId="{70BEF224-9F3B-4695-8DEF-7BB88EFC35CF}" dt="2020-10-28T16:13:25.367" v="4473" actId="20577"/>
        <pc:sldMkLst>
          <pc:docMk/>
          <pc:sldMk cId="3176385559" sldId="278"/>
        </pc:sldMkLst>
        <pc:spChg chg="mod">
          <ac:chgData name="Scott Decker" userId="92f8d519ccc4459d" providerId="LiveId" clId="{70BEF224-9F3B-4695-8DEF-7BB88EFC35CF}" dt="2020-10-28T16:11:37.554" v="4197" actId="20577"/>
          <ac:spMkLst>
            <pc:docMk/>
            <pc:sldMk cId="3176385559" sldId="278"/>
            <ac:spMk id="2" creationId="{7DE51FC2-8656-47AF-B798-D143F39A019B}"/>
          </ac:spMkLst>
        </pc:spChg>
        <pc:spChg chg="mod">
          <ac:chgData name="Scott Decker" userId="92f8d519ccc4459d" providerId="LiveId" clId="{70BEF224-9F3B-4695-8DEF-7BB88EFC35CF}" dt="2020-10-28T16:13:25.367" v="4473" actId="20577"/>
          <ac:spMkLst>
            <pc:docMk/>
            <pc:sldMk cId="3176385559" sldId="278"/>
            <ac:spMk id="3" creationId="{634DC9F2-1F9A-4239-AC4C-2C83254FCB8F}"/>
          </ac:spMkLst>
        </pc:spChg>
      </pc:sldChg>
      <pc:sldChg chg="del">
        <pc:chgData name="Scott Decker" userId="92f8d519ccc4459d" providerId="LiveId" clId="{70BEF224-9F3B-4695-8DEF-7BB88EFC35CF}" dt="2020-10-27T20:31:55.206" v="1424" actId="2696"/>
        <pc:sldMkLst>
          <pc:docMk/>
          <pc:sldMk cId="473698911" sldId="279"/>
        </pc:sldMkLst>
      </pc:sldChg>
      <pc:sldChg chg="del">
        <pc:chgData name="Scott Decker" userId="92f8d519ccc4459d" providerId="LiveId" clId="{70BEF224-9F3B-4695-8DEF-7BB88EFC35CF}" dt="2020-10-27T20:31:55.206" v="1424" actId="2696"/>
        <pc:sldMkLst>
          <pc:docMk/>
          <pc:sldMk cId="4216052740" sldId="28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3710E100-4A89-4177-9C88-AE4E5D6F59C7}" type="datetimeFigureOut">
              <a:rPr lang="en-US" smtClean="0"/>
              <a:t>10/29/2020</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98844FF8-BC0A-46EC-9DE8-1C911EDDD91E}" type="slidenum">
              <a:rPr lang="en-US" smtClean="0"/>
              <a:t>‹#›</a:t>
            </a:fld>
            <a:endParaRPr lang="en-US" dirty="0"/>
          </a:p>
        </p:txBody>
      </p:sp>
    </p:spTree>
    <p:extLst>
      <p:ext uri="{BB962C8B-B14F-4D97-AF65-F5344CB8AC3E}">
        <p14:creationId xmlns:p14="http://schemas.microsoft.com/office/powerpoint/2010/main" val="792756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1</a:t>
            </a:fld>
            <a:endParaRPr lang="en-US" dirty="0"/>
          </a:p>
        </p:txBody>
      </p:sp>
    </p:spTree>
    <p:extLst>
      <p:ext uri="{BB962C8B-B14F-4D97-AF65-F5344CB8AC3E}">
        <p14:creationId xmlns:p14="http://schemas.microsoft.com/office/powerpoint/2010/main" val="4041177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2</a:t>
            </a:fld>
            <a:endParaRPr lang="en-US" dirty="0"/>
          </a:p>
        </p:txBody>
      </p:sp>
    </p:spTree>
    <p:extLst>
      <p:ext uri="{BB962C8B-B14F-4D97-AF65-F5344CB8AC3E}">
        <p14:creationId xmlns:p14="http://schemas.microsoft.com/office/powerpoint/2010/main" val="27717244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61C8D3A-6E2A-4100-96F0-BAAD6FF418DD}" type="datetime1">
              <a:rPr lang="en-US" smtClean="0"/>
              <a:t>10/29/2020</a:t>
            </a:fld>
            <a:endParaRPr lang="en-US" dirty="0"/>
          </a:p>
        </p:txBody>
      </p:sp>
      <p:sp>
        <p:nvSpPr>
          <p:cNvPr id="5" name="Footer Placeholder 4"/>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B7940868-C8F9-4456-8811-95ECFE420F9B}"/>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C07C3D-9FF6-41FB-83C2-E72F562C2268}" type="datetime1">
              <a:rPr lang="en-US" smtClean="0"/>
              <a:t>10/29/2020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BBA43E-DE41-4356-BFB3-109F7A33830B}" type="datetime1">
              <a:rPr lang="en-US" smtClean="0"/>
              <a:t>10/29/2020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5664C1-965B-41ED-935D-89619C424B31}" type="datetime1">
              <a:rPr lang="en-US" smtClean="0"/>
              <a:t>10/29/2020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E24AC56-89AC-42C9-AA77-FF304DCA9D5E}" type="datetime1">
              <a:rPr lang="en-US" smtClean="0"/>
              <a:t>10/29/2020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4B331F-E66B-463D-BC23-AB2354DBCC9A}" type="datetime1">
              <a:rPr lang="en-US" smtClean="0"/>
              <a:t>10/29/2020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05B761-D93B-41A4-9CFB-8AB6C83AE277}" type="datetime1">
              <a:rPr lang="en-US" smtClean="0"/>
              <a:t>10/29/2020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767B4AA-EAC4-49BF-BD84-AE4DE350800E}" type="datetime1">
              <a:rPr lang="en-US" smtClean="0"/>
              <a:t>10/29/2020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86499-33C9-49E4-B6DA-ECA58CCC0C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05CED0E-6B97-45E5-B47A-CFAB48021D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3D56E40-0673-4731-B4FE-DA7D2577E2E8}"/>
              </a:ext>
            </a:extLst>
          </p:cNvPr>
          <p:cNvSpPr>
            <a:spLocks noGrp="1"/>
          </p:cNvSpPr>
          <p:nvPr>
            <p:ph type="dt" sz="half" idx="10"/>
          </p:nvPr>
        </p:nvSpPr>
        <p:spPr/>
        <p:txBody>
          <a:bodyPr/>
          <a:lstStyle/>
          <a:p>
            <a:fld id="{9430233B-8353-43A2-83FA-299AD0314BA5}" type="datetime1">
              <a:rPr lang="en-US" smtClean="0"/>
              <a:t>10/29/2020</a:t>
            </a:fld>
            <a:endParaRPr lang="en-US" dirty="0"/>
          </a:p>
        </p:txBody>
      </p:sp>
      <p:sp>
        <p:nvSpPr>
          <p:cNvPr id="5" name="Footer Placeholder 4">
            <a:extLst>
              <a:ext uri="{FF2B5EF4-FFF2-40B4-BE49-F238E27FC236}">
                <a16:creationId xmlns:a16="http://schemas.microsoft.com/office/drawing/2014/main" id="{2C04CE3A-4238-469C-9654-62C92379D585}"/>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2EE4D901-F5AE-4F1E-949C-5AE3678D09FB}"/>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7699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A5BD2-98E4-4DCD-A10E-A6FFD38096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767660-0A50-4CC5-94E4-A0CC42A670B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EE3BD3-42B0-4233-BA8A-487FA11D4CA5}"/>
              </a:ext>
            </a:extLst>
          </p:cNvPr>
          <p:cNvSpPr>
            <a:spLocks noGrp="1"/>
          </p:cNvSpPr>
          <p:nvPr>
            <p:ph type="dt" sz="half" idx="10"/>
          </p:nvPr>
        </p:nvSpPr>
        <p:spPr/>
        <p:txBody>
          <a:bodyPr/>
          <a:lstStyle/>
          <a:p>
            <a:fld id="{CA5AE06B-6155-4EDB-93FB-44F35265116D}" type="datetime1">
              <a:rPr lang="en-US" smtClean="0"/>
              <a:t>10/29/2020</a:t>
            </a:fld>
            <a:endParaRPr lang="en-US" dirty="0"/>
          </a:p>
        </p:txBody>
      </p:sp>
      <p:sp>
        <p:nvSpPr>
          <p:cNvPr id="5" name="Footer Placeholder 4">
            <a:extLst>
              <a:ext uri="{FF2B5EF4-FFF2-40B4-BE49-F238E27FC236}">
                <a16:creationId xmlns:a16="http://schemas.microsoft.com/office/drawing/2014/main" id="{04E39C46-5B44-4C86-BA22-34023BC80252}"/>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3C882393-4195-4ABB-88AF-648941901F8C}"/>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693157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00E16-C8A3-45DF-AA16-2DFAB83B88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707AB90-8E15-4762-AC64-D638383873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EB0B787-2DE4-4D80-8C26-A43954C4CC6F}"/>
              </a:ext>
            </a:extLst>
          </p:cNvPr>
          <p:cNvSpPr>
            <a:spLocks noGrp="1"/>
          </p:cNvSpPr>
          <p:nvPr>
            <p:ph type="dt" sz="half" idx="10"/>
          </p:nvPr>
        </p:nvSpPr>
        <p:spPr/>
        <p:txBody>
          <a:bodyPr/>
          <a:lstStyle/>
          <a:p>
            <a:fld id="{AA65BC54-4239-45DE-858C-D644F3679CED}" type="datetime1">
              <a:rPr lang="en-US" smtClean="0"/>
              <a:t>10/29/2020</a:t>
            </a:fld>
            <a:endParaRPr lang="en-US" dirty="0"/>
          </a:p>
        </p:txBody>
      </p:sp>
      <p:sp>
        <p:nvSpPr>
          <p:cNvPr id="5" name="Footer Placeholder 4">
            <a:extLst>
              <a:ext uri="{FF2B5EF4-FFF2-40B4-BE49-F238E27FC236}">
                <a16:creationId xmlns:a16="http://schemas.microsoft.com/office/drawing/2014/main" id="{C31F5526-C5ED-4E62-B89F-1DCF27D8DB27}"/>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A7B977F9-7CB3-47C4-9AF9-256372CB6497}"/>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306524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7F425C-02DC-4AE6-834C-05E79B309645}" type="datetime1">
              <a:rPr lang="en-US" smtClean="0"/>
              <a:t>10/29/2020</a:t>
            </a:fld>
            <a:endParaRPr lang="en-US" dirty="0"/>
          </a:p>
        </p:txBody>
      </p:sp>
      <p:sp>
        <p:nvSpPr>
          <p:cNvPr id="5" name="Footer Placeholder 4"/>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pic>
        <p:nvPicPr>
          <p:cNvPr id="10" name="Picture 9">
            <a:extLst>
              <a:ext uri="{FF2B5EF4-FFF2-40B4-BE49-F238E27FC236}">
                <a16:creationId xmlns:a16="http://schemas.microsoft.com/office/drawing/2014/main" id="{E5130561-E43F-40E3-A5D1-EAAC99891E83}"/>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7027675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FE70F-4F7D-42F5-B8C6-25EDFBE74A4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6F5CAE-668C-4DC0-83FC-7D364749518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77B28FC-75FF-4D72-BC46-0FE45A2EBD3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81CDBA-240D-4892-B820-A406261707C4}"/>
              </a:ext>
            </a:extLst>
          </p:cNvPr>
          <p:cNvSpPr>
            <a:spLocks noGrp="1"/>
          </p:cNvSpPr>
          <p:nvPr>
            <p:ph type="dt" sz="half" idx="10"/>
          </p:nvPr>
        </p:nvSpPr>
        <p:spPr/>
        <p:txBody>
          <a:bodyPr/>
          <a:lstStyle/>
          <a:p>
            <a:fld id="{C3313BBA-1FF0-43A3-802C-AD9FA58EF93A}" type="datetime1">
              <a:rPr lang="en-US" smtClean="0"/>
              <a:t>10/29/2020</a:t>
            </a:fld>
            <a:endParaRPr lang="en-US" dirty="0"/>
          </a:p>
        </p:txBody>
      </p:sp>
      <p:sp>
        <p:nvSpPr>
          <p:cNvPr id="6" name="Footer Placeholder 5">
            <a:extLst>
              <a:ext uri="{FF2B5EF4-FFF2-40B4-BE49-F238E27FC236}">
                <a16:creationId xmlns:a16="http://schemas.microsoft.com/office/drawing/2014/main" id="{6B6558C7-23B3-4D23-A79D-F5E222D82FD1}"/>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DEF482F1-91A7-4BD3-BEDE-9538DE3BBC3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096692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E7713-B20A-4DC8-A687-42B57FDE9A6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DD5C36B-B664-4A78-878A-526169CEEE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1F35870-77D4-417F-AC32-78843F25B12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A6CC72-29D3-446B-9E72-920B74E93A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533FB19-FC52-4689-B7DC-2FACAC9B957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30FBBF0-E511-4301-9A89-BA617B58645A}"/>
              </a:ext>
            </a:extLst>
          </p:cNvPr>
          <p:cNvSpPr>
            <a:spLocks noGrp="1"/>
          </p:cNvSpPr>
          <p:nvPr>
            <p:ph type="dt" sz="half" idx="10"/>
          </p:nvPr>
        </p:nvSpPr>
        <p:spPr/>
        <p:txBody>
          <a:bodyPr/>
          <a:lstStyle/>
          <a:p>
            <a:fld id="{6D16C6A9-67F5-4A23-92F0-F36723D7EA9B}" type="datetime1">
              <a:rPr lang="en-US" smtClean="0"/>
              <a:t>10/29/2020</a:t>
            </a:fld>
            <a:endParaRPr lang="en-US" dirty="0"/>
          </a:p>
        </p:txBody>
      </p:sp>
      <p:sp>
        <p:nvSpPr>
          <p:cNvPr id="8" name="Footer Placeholder 7">
            <a:extLst>
              <a:ext uri="{FF2B5EF4-FFF2-40B4-BE49-F238E27FC236}">
                <a16:creationId xmlns:a16="http://schemas.microsoft.com/office/drawing/2014/main" id="{0967BC1E-9A39-47FB-AF6C-3D13929CBE7E}"/>
              </a:ext>
            </a:extLst>
          </p:cNvPr>
          <p:cNvSpPr>
            <a:spLocks noGrp="1"/>
          </p:cNvSpPr>
          <p:nvPr>
            <p:ph type="ftr" sz="quarter" idx="11"/>
          </p:nvPr>
        </p:nvSpPr>
        <p:spPr/>
        <p:txBody>
          <a:bodyPr/>
          <a:lstStyle/>
          <a:p>
            <a:r>
              <a:rPr lang="en-US" dirty="0"/>
              <a:t>©Copyright, 2020 The Relentless Catholic.  All Rights Reserved. </a:t>
            </a:r>
          </a:p>
        </p:txBody>
      </p:sp>
      <p:sp>
        <p:nvSpPr>
          <p:cNvPr id="9" name="Slide Number Placeholder 8">
            <a:extLst>
              <a:ext uri="{FF2B5EF4-FFF2-40B4-BE49-F238E27FC236}">
                <a16:creationId xmlns:a16="http://schemas.microsoft.com/office/drawing/2014/main" id="{B953A6F2-B448-4B2D-94C1-56C8DAB07ED8}"/>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7754366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6C24-E14C-42CE-B148-8900A2AC44C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138D4E0-A8AF-45AF-86C1-B0B374D32C71}"/>
              </a:ext>
            </a:extLst>
          </p:cNvPr>
          <p:cNvSpPr>
            <a:spLocks noGrp="1"/>
          </p:cNvSpPr>
          <p:nvPr>
            <p:ph type="dt" sz="half" idx="10"/>
          </p:nvPr>
        </p:nvSpPr>
        <p:spPr/>
        <p:txBody>
          <a:bodyPr/>
          <a:lstStyle/>
          <a:p>
            <a:fld id="{7F21A951-CAD1-48A7-94FC-49A62EA908AF}" type="datetime1">
              <a:rPr lang="en-US" smtClean="0"/>
              <a:t>10/29/2020</a:t>
            </a:fld>
            <a:endParaRPr lang="en-US" dirty="0"/>
          </a:p>
        </p:txBody>
      </p:sp>
      <p:sp>
        <p:nvSpPr>
          <p:cNvPr id="4" name="Footer Placeholder 3">
            <a:extLst>
              <a:ext uri="{FF2B5EF4-FFF2-40B4-BE49-F238E27FC236}">
                <a16:creationId xmlns:a16="http://schemas.microsoft.com/office/drawing/2014/main" id="{7A7217A5-CEFC-41B0-A549-7B6600181E35}"/>
              </a:ext>
            </a:extLst>
          </p:cNvPr>
          <p:cNvSpPr>
            <a:spLocks noGrp="1"/>
          </p:cNvSpPr>
          <p:nvPr>
            <p:ph type="ftr" sz="quarter" idx="11"/>
          </p:nvPr>
        </p:nvSpPr>
        <p:spPr/>
        <p:txBody>
          <a:bodyPr/>
          <a:lstStyle/>
          <a:p>
            <a:r>
              <a:rPr lang="en-US" dirty="0"/>
              <a:t>©Copyright, 2020 The Relentless Catholic.  All Rights Reserved. </a:t>
            </a:r>
          </a:p>
        </p:txBody>
      </p:sp>
      <p:sp>
        <p:nvSpPr>
          <p:cNvPr id="5" name="Slide Number Placeholder 4">
            <a:extLst>
              <a:ext uri="{FF2B5EF4-FFF2-40B4-BE49-F238E27FC236}">
                <a16:creationId xmlns:a16="http://schemas.microsoft.com/office/drawing/2014/main" id="{1757B137-3679-45FA-A67C-C98C079B10B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75753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78B995-460E-47B2-8F06-AA5ED7524B90}"/>
              </a:ext>
            </a:extLst>
          </p:cNvPr>
          <p:cNvSpPr>
            <a:spLocks noGrp="1"/>
          </p:cNvSpPr>
          <p:nvPr>
            <p:ph type="dt" sz="half" idx="10"/>
          </p:nvPr>
        </p:nvSpPr>
        <p:spPr/>
        <p:txBody>
          <a:bodyPr/>
          <a:lstStyle/>
          <a:p>
            <a:fld id="{47E6636E-D22C-481C-8786-B00E8BC0041A}" type="datetime1">
              <a:rPr lang="en-US" smtClean="0"/>
              <a:t>10/29/2020</a:t>
            </a:fld>
            <a:endParaRPr lang="en-US" dirty="0"/>
          </a:p>
        </p:txBody>
      </p:sp>
      <p:sp>
        <p:nvSpPr>
          <p:cNvPr id="3" name="Footer Placeholder 2">
            <a:extLst>
              <a:ext uri="{FF2B5EF4-FFF2-40B4-BE49-F238E27FC236}">
                <a16:creationId xmlns:a16="http://schemas.microsoft.com/office/drawing/2014/main" id="{0B948A36-4A83-468F-A968-7039C81F4E72}"/>
              </a:ext>
            </a:extLst>
          </p:cNvPr>
          <p:cNvSpPr>
            <a:spLocks noGrp="1"/>
          </p:cNvSpPr>
          <p:nvPr>
            <p:ph type="ftr" sz="quarter" idx="11"/>
          </p:nvPr>
        </p:nvSpPr>
        <p:spPr/>
        <p:txBody>
          <a:bodyPr/>
          <a:lstStyle/>
          <a:p>
            <a:r>
              <a:rPr lang="en-US" dirty="0"/>
              <a:t>©Copyright, 2020 The Relentless Catholic.  All Rights Reserved. </a:t>
            </a:r>
          </a:p>
        </p:txBody>
      </p:sp>
      <p:sp>
        <p:nvSpPr>
          <p:cNvPr id="4" name="Slide Number Placeholder 3">
            <a:extLst>
              <a:ext uri="{FF2B5EF4-FFF2-40B4-BE49-F238E27FC236}">
                <a16:creationId xmlns:a16="http://schemas.microsoft.com/office/drawing/2014/main" id="{8099FD08-35DA-4B33-83DB-AC263088B7A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09647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FC3E3-C1D5-4EFF-B7C3-3A4B099F9F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04122CE-1298-4E2D-B58B-FA3F4BF920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310A8F9-34FD-4751-B787-6176287356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2DBAED9-02A2-4490-B847-BCB55520F1D1}"/>
              </a:ext>
            </a:extLst>
          </p:cNvPr>
          <p:cNvSpPr>
            <a:spLocks noGrp="1"/>
          </p:cNvSpPr>
          <p:nvPr>
            <p:ph type="dt" sz="half" idx="10"/>
          </p:nvPr>
        </p:nvSpPr>
        <p:spPr/>
        <p:txBody>
          <a:bodyPr/>
          <a:lstStyle/>
          <a:p>
            <a:fld id="{9F656A9C-3ED5-4C50-A870-3BFD94352ADF}" type="datetime1">
              <a:rPr lang="en-US" smtClean="0"/>
              <a:t>10/29/2020</a:t>
            </a:fld>
            <a:endParaRPr lang="en-US" dirty="0"/>
          </a:p>
        </p:txBody>
      </p:sp>
      <p:sp>
        <p:nvSpPr>
          <p:cNvPr id="6" name="Footer Placeholder 5">
            <a:extLst>
              <a:ext uri="{FF2B5EF4-FFF2-40B4-BE49-F238E27FC236}">
                <a16:creationId xmlns:a16="http://schemas.microsoft.com/office/drawing/2014/main" id="{4C3D4918-A716-41CC-8690-4A888DF6AE5C}"/>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0390EDC4-AD6C-4F46-9B5A-3D78F091664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27976285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CDBC4-033B-4587-A89D-F2B705CBD5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31DBB7-29DE-4FC3-BF66-7516A24F2F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F66FD24-1AAF-41C5-B452-36D9B2AE08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5CF39FF-8325-4CBD-85E7-E69C2B2C7E4F}"/>
              </a:ext>
            </a:extLst>
          </p:cNvPr>
          <p:cNvSpPr>
            <a:spLocks noGrp="1"/>
          </p:cNvSpPr>
          <p:nvPr>
            <p:ph type="dt" sz="half" idx="10"/>
          </p:nvPr>
        </p:nvSpPr>
        <p:spPr/>
        <p:txBody>
          <a:bodyPr/>
          <a:lstStyle/>
          <a:p>
            <a:fld id="{6E651BAC-544D-4A51-8E1D-2A686F9988D1}" type="datetime1">
              <a:rPr lang="en-US" smtClean="0"/>
              <a:t>10/29/2020</a:t>
            </a:fld>
            <a:endParaRPr lang="en-US" dirty="0"/>
          </a:p>
        </p:txBody>
      </p:sp>
      <p:sp>
        <p:nvSpPr>
          <p:cNvPr id="6" name="Footer Placeholder 5">
            <a:extLst>
              <a:ext uri="{FF2B5EF4-FFF2-40B4-BE49-F238E27FC236}">
                <a16:creationId xmlns:a16="http://schemas.microsoft.com/office/drawing/2014/main" id="{C5098447-C686-4659-B5B0-6AC66229826D}"/>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949952D4-5B16-4D40-800B-A26144937661}"/>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9040434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55D5F-BE16-47C2-A96E-F94851FC880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CCB038-2F69-4BA3-9F39-C8C4BF267A4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7C4D87-FD3A-4717-85A3-29F9D7334B17}"/>
              </a:ext>
            </a:extLst>
          </p:cNvPr>
          <p:cNvSpPr>
            <a:spLocks noGrp="1"/>
          </p:cNvSpPr>
          <p:nvPr>
            <p:ph type="dt" sz="half" idx="10"/>
          </p:nvPr>
        </p:nvSpPr>
        <p:spPr/>
        <p:txBody>
          <a:bodyPr/>
          <a:lstStyle/>
          <a:p>
            <a:fld id="{B3945A47-EBCF-481A-9CD5-0358A8E34DE5}" type="datetime1">
              <a:rPr lang="en-US" smtClean="0"/>
              <a:t>10/29/2020</a:t>
            </a:fld>
            <a:endParaRPr lang="en-US" dirty="0"/>
          </a:p>
        </p:txBody>
      </p:sp>
      <p:sp>
        <p:nvSpPr>
          <p:cNvPr id="5" name="Footer Placeholder 4">
            <a:extLst>
              <a:ext uri="{FF2B5EF4-FFF2-40B4-BE49-F238E27FC236}">
                <a16:creationId xmlns:a16="http://schemas.microsoft.com/office/drawing/2014/main" id="{7F340DE2-4435-49CF-8D6B-E25039301EA1}"/>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5FD48C84-14EC-43F6-8A15-D08291AD3816}"/>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7912267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6696B4-A2AF-45F7-AD1A-141A01F057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E1A9953-3230-4584-B5E2-E9E3792FC54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F81F9-A964-499C-B811-B1D758073886}"/>
              </a:ext>
            </a:extLst>
          </p:cNvPr>
          <p:cNvSpPr>
            <a:spLocks noGrp="1"/>
          </p:cNvSpPr>
          <p:nvPr>
            <p:ph type="dt" sz="half" idx="10"/>
          </p:nvPr>
        </p:nvSpPr>
        <p:spPr/>
        <p:txBody>
          <a:bodyPr/>
          <a:lstStyle/>
          <a:p>
            <a:fld id="{9A9CB41D-FABF-4C84-B44E-BCDEB3E1EEDA}" type="datetime1">
              <a:rPr lang="en-US" smtClean="0"/>
              <a:t>10/29/2020</a:t>
            </a:fld>
            <a:endParaRPr lang="en-US" dirty="0"/>
          </a:p>
        </p:txBody>
      </p:sp>
      <p:sp>
        <p:nvSpPr>
          <p:cNvPr id="5" name="Footer Placeholder 4">
            <a:extLst>
              <a:ext uri="{FF2B5EF4-FFF2-40B4-BE49-F238E27FC236}">
                <a16:creationId xmlns:a16="http://schemas.microsoft.com/office/drawing/2014/main" id="{4AA10CE3-AC08-49E7-806E-31FA41F0E92F}"/>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472BAEDF-3FEE-46FD-86C9-9DA7C8A714B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538238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8C2566-9B52-4481-9893-586AE684F8C3}" type="datetime1">
              <a:rPr lang="en-US" smtClean="0"/>
              <a:t>10/29/2020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8" name="Picture 7">
            <a:extLst>
              <a:ext uri="{FF2B5EF4-FFF2-40B4-BE49-F238E27FC236}">
                <a16:creationId xmlns:a16="http://schemas.microsoft.com/office/drawing/2014/main" id="{2B514533-E38A-44F1-A828-954DA5F94496}"/>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45ED0D-7195-4DF4-B133-E47D3FA605FE}" type="datetime1">
              <a:rPr lang="en-US" smtClean="0"/>
              <a:t>10/29/2020</a:t>
            </a:fld>
            <a:endParaRPr lang="en-US" dirty="0"/>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7102132-F49E-4B45-93FF-1C697328AF5B}" type="datetime1">
              <a:rPr lang="en-US" smtClean="0"/>
              <a:t>10/29/2020</a:t>
            </a:fld>
            <a:endParaRPr lang="en-US" dirty="0"/>
          </a:p>
        </p:txBody>
      </p:sp>
      <p:sp>
        <p:nvSpPr>
          <p:cNvPr id="8" name="Footer Placeholder 7"/>
          <p:cNvSpPr>
            <a:spLocks noGrp="1"/>
          </p:cNvSpPr>
          <p:nvPr>
            <p:ph type="ftr" sz="quarter" idx="11"/>
          </p:nvPr>
        </p:nvSpPr>
        <p:spPr/>
        <p:txBody>
          <a:bodyPr/>
          <a:lstStyle/>
          <a:p>
            <a:r>
              <a:rPr lang="en-US" dirty="0"/>
              <a:t>©Copyright, 2020 The Relentless Catholic.  All Rights Reserved.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49C0894-A390-4AAF-B875-2326FE719FE9}" type="datetime1">
              <a:rPr lang="en-US" smtClean="0"/>
              <a:t>10/29/2020</a:t>
            </a:fld>
            <a:endParaRPr lang="en-US" dirty="0"/>
          </a:p>
        </p:txBody>
      </p:sp>
      <p:sp>
        <p:nvSpPr>
          <p:cNvPr id="4" name="Footer Placeholder 3"/>
          <p:cNvSpPr>
            <a:spLocks noGrp="1"/>
          </p:cNvSpPr>
          <p:nvPr>
            <p:ph type="ftr" sz="quarter" idx="11"/>
          </p:nvPr>
        </p:nvSpPr>
        <p:spPr/>
        <p:txBody>
          <a:bodyPr/>
          <a:lstStyle/>
          <a:p>
            <a:r>
              <a:rPr lang="en-US" dirty="0"/>
              <a:t>©Copyright, 2020 The Relentless Catholic.  All Rights Reserved.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1D82B-F8E7-4183-ADBC-BF801A1E8FA4}" type="datetime1">
              <a:rPr lang="en-US" smtClean="0"/>
              <a:t>10/29/2020</a:t>
            </a:fld>
            <a:endParaRPr lang="en-US" dirty="0"/>
          </a:p>
        </p:txBody>
      </p:sp>
      <p:sp>
        <p:nvSpPr>
          <p:cNvPr id="3" name="Footer Placeholder 2"/>
          <p:cNvSpPr>
            <a:spLocks noGrp="1"/>
          </p:cNvSpPr>
          <p:nvPr>
            <p:ph type="ftr" sz="quarter" idx="11"/>
          </p:nvPr>
        </p:nvSpPr>
        <p:spPr/>
        <p:txBody>
          <a:bodyPr/>
          <a:lstStyle/>
          <a:p>
            <a:r>
              <a:rPr lang="en-US" dirty="0"/>
              <a:t>©Copyright, 2020 The Relentless Catholic.  All Rights Reserved.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862AEA3-4540-4F42-B07E-A2B3154FBABF}" type="datetime1">
              <a:rPr lang="en-US" smtClean="0"/>
              <a:t>10/29/2020</a:t>
            </a:fld>
            <a:endParaRPr lang="en-US" dirty="0"/>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FBC13823-C269-412D-97D5-3F3E7185F081}" type="datetime1">
              <a:rPr lang="en-US" smtClean="0"/>
              <a:t>10/29/2020</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B15C16-5C33-46AA-8DFA-EFFE6AC55B50}" type="datetime1">
              <a:rPr lang="en-US" smtClean="0"/>
              <a:t>10/29/2020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©Copyright, 2020 The Relentless Catholic.  All Rights Reserved. </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DD1FE557-9C4A-49F5-A28C-336FB7687934}"/>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5F416A-7193-4973-9640-79F23E17DF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F066140-00EF-4E71-86FC-A87752BF0D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C31764-4095-4817-862C-DF7026EBC6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8FED9C-B1B9-4BE2-9B23-45ECA4305E6F}" type="datetime1">
              <a:rPr lang="en-US" smtClean="0"/>
              <a:t>10/29/2020</a:t>
            </a:fld>
            <a:endParaRPr lang="en-US" dirty="0"/>
          </a:p>
        </p:txBody>
      </p:sp>
      <p:sp>
        <p:nvSpPr>
          <p:cNvPr id="5" name="Footer Placeholder 4">
            <a:extLst>
              <a:ext uri="{FF2B5EF4-FFF2-40B4-BE49-F238E27FC236}">
                <a16:creationId xmlns:a16="http://schemas.microsoft.com/office/drawing/2014/main" id="{28D6CD2E-4812-420D-909E-9199311B29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ACFCBF71-B5E8-4A78-BEF5-40E041E49E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BA7573-40C3-4DF2-A5DC-B15ED3BA325D}" type="slidenum">
              <a:rPr lang="en-US" smtClean="0"/>
              <a:t>‹#›</a:t>
            </a:fld>
            <a:endParaRPr lang="en-US" dirty="0"/>
          </a:p>
        </p:txBody>
      </p:sp>
    </p:spTree>
    <p:extLst>
      <p:ext uri="{BB962C8B-B14F-4D97-AF65-F5344CB8AC3E}">
        <p14:creationId xmlns:p14="http://schemas.microsoft.com/office/powerpoint/2010/main" val="243186900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ref.ly/logosref/bible.2.12.21" TargetMode="External"/><Relationship Id="rId7" Type="http://schemas.openxmlformats.org/officeDocument/2006/relationships/hyperlink" Target="https://ref.ly/logosref/bible.67.5.7" TargetMode="External"/><Relationship Id="rId2" Type="http://schemas.openxmlformats.org/officeDocument/2006/relationships/hyperlink" Target="https://ref.ly/logosref/bible.2.12.3-2.12.8" TargetMode="External"/><Relationship Id="rId1" Type="http://schemas.openxmlformats.org/officeDocument/2006/relationships/slideLayout" Target="../slideLayouts/slideLayout2.xml"/><Relationship Id="rId6" Type="http://schemas.openxmlformats.org/officeDocument/2006/relationships/hyperlink" Target="https://ref.ly/logosref/bible.64.1.36" TargetMode="External"/><Relationship Id="rId5" Type="http://schemas.openxmlformats.org/officeDocument/2006/relationships/hyperlink" Target="https://ref.ly/logosref/bible.64.1.29" TargetMode="External"/><Relationship Id="rId4" Type="http://schemas.openxmlformats.org/officeDocument/2006/relationships/hyperlink" Target="https://ref.ly/logosref/bible.64.19.14"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dirty="0"/>
              <a:t>The Bible and the Sacraments </a:t>
            </a:r>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p:txBody>
          <a:bodyPr>
            <a:normAutofit/>
          </a:bodyPr>
          <a:lstStyle/>
          <a:p>
            <a:r>
              <a:rPr lang="en-US" sz="2400" dirty="0"/>
              <a:t>Lesson 7 –Heaven on Earth</a:t>
            </a:r>
          </a:p>
        </p:txBody>
      </p:sp>
      <p:sp>
        <p:nvSpPr>
          <p:cNvPr id="4" name="Footer Placeholder 3">
            <a:extLst>
              <a:ext uri="{FF2B5EF4-FFF2-40B4-BE49-F238E27FC236}">
                <a16:creationId xmlns:a16="http://schemas.microsoft.com/office/drawing/2014/main" id="{ADFB972D-68FF-4256-A577-1E9CB46ED98F}"/>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FD1727C8-6A77-4341-AEA5-5810AE1479B6}"/>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B4E0A-A5C3-4983-8537-C27F8855A0E5}"/>
              </a:ext>
            </a:extLst>
          </p:cNvPr>
          <p:cNvSpPr>
            <a:spLocks noGrp="1"/>
          </p:cNvSpPr>
          <p:nvPr>
            <p:ph type="title"/>
          </p:nvPr>
        </p:nvSpPr>
        <p:spPr/>
        <p:txBody>
          <a:bodyPr/>
          <a:lstStyle/>
          <a:p>
            <a:r>
              <a:rPr lang="en-US" dirty="0"/>
              <a:t>Pella</a:t>
            </a:r>
          </a:p>
        </p:txBody>
      </p:sp>
      <p:sp>
        <p:nvSpPr>
          <p:cNvPr id="3" name="Content Placeholder 2">
            <a:extLst>
              <a:ext uri="{FF2B5EF4-FFF2-40B4-BE49-F238E27FC236}">
                <a16:creationId xmlns:a16="http://schemas.microsoft.com/office/drawing/2014/main" id="{6CF0CAFB-736C-4102-AD3C-D3F54951C90A}"/>
              </a:ext>
            </a:extLst>
          </p:cNvPr>
          <p:cNvSpPr>
            <a:spLocks noGrp="1"/>
          </p:cNvSpPr>
          <p:nvPr>
            <p:ph idx="1"/>
          </p:nvPr>
        </p:nvSpPr>
        <p:spPr/>
        <p:txBody>
          <a:bodyPr/>
          <a:lstStyle/>
          <a:p>
            <a:r>
              <a:rPr lang="en-US">
                <a:solidFill>
                  <a:schemeClr val="tx1"/>
                </a:solidFill>
              </a:rPr>
              <a:t>Matthew 24:17-20</a:t>
            </a:r>
          </a:p>
          <a:p>
            <a:r>
              <a:rPr lang="en-US" dirty="0">
                <a:solidFill>
                  <a:schemeClr val="tx1"/>
                </a:solidFill>
              </a:rPr>
              <a:t>The people of the Church in Jerusalem were commanded by an oracle given by revelation before the war to those in the city who were worthy of it to depart and dwell in one of the cities of </a:t>
            </a:r>
            <a:r>
              <a:rPr lang="en-US" dirty="0" err="1">
                <a:solidFill>
                  <a:schemeClr val="tx1"/>
                </a:solidFill>
              </a:rPr>
              <a:t>Perea</a:t>
            </a:r>
            <a:r>
              <a:rPr lang="en-US" dirty="0">
                <a:solidFill>
                  <a:schemeClr val="tx1"/>
                </a:solidFill>
              </a:rPr>
              <a:t> which they called Pella. To it those who believed on Christ traveled from Jerusalem, so that when holy men had altogether deserted the royal capital of the Jews and the whole land of Judaea…“ Eusebius (260 AD to 340 AD)</a:t>
            </a:r>
          </a:p>
          <a:p>
            <a:r>
              <a:rPr lang="en-US" dirty="0">
                <a:solidFill>
                  <a:schemeClr val="tx1"/>
                </a:solidFill>
              </a:rPr>
              <a:t>For when the city was about to be taken and destroyed by the Romans, it was revealed in advance to all the disciples by an angel of God that they should remove from the city, as it was going to be completely destroyed. They sojourned as emigrants in Pella, the city above mentioned in </a:t>
            </a:r>
            <a:r>
              <a:rPr lang="en-US" dirty="0" err="1">
                <a:solidFill>
                  <a:schemeClr val="tx1"/>
                </a:solidFill>
              </a:rPr>
              <a:t>Transjordania</a:t>
            </a:r>
            <a:r>
              <a:rPr lang="en-US" dirty="0">
                <a:solidFill>
                  <a:schemeClr val="tx1"/>
                </a:solidFill>
              </a:rPr>
              <a:t>. And this city is said to be of the Decapolis.“ Epiphanius (320 AD to 403 AD) </a:t>
            </a:r>
          </a:p>
        </p:txBody>
      </p:sp>
      <p:sp>
        <p:nvSpPr>
          <p:cNvPr id="4" name="Footer Placeholder 3">
            <a:extLst>
              <a:ext uri="{FF2B5EF4-FFF2-40B4-BE49-F238E27FC236}">
                <a16:creationId xmlns:a16="http://schemas.microsoft.com/office/drawing/2014/main" id="{F18068C0-AE80-4789-9688-B13D933C3178}"/>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68EAA6CD-BC6E-43C0-9470-E88BB9D8DAE4}"/>
              </a:ext>
            </a:extLst>
          </p:cNvPr>
          <p:cNvSpPr>
            <a:spLocks noGrp="1"/>
          </p:cNvSpPr>
          <p:nvPr>
            <p:ph type="sldNum" sz="quarter" idx="12"/>
          </p:nvPr>
        </p:nvSpPr>
        <p:spPr/>
        <p:txBody>
          <a:bodyPr/>
          <a:lstStyle/>
          <a:p>
            <a:fld id="{519954A3-9DFD-4C44-94BA-B95130A3BA1C}" type="slidenum">
              <a:rPr lang="en-US" smtClean="0"/>
              <a:t>10</a:t>
            </a:fld>
            <a:endParaRPr lang="en-US" dirty="0"/>
          </a:p>
        </p:txBody>
      </p:sp>
    </p:spTree>
    <p:extLst>
      <p:ext uri="{BB962C8B-B14F-4D97-AF65-F5344CB8AC3E}">
        <p14:creationId xmlns:p14="http://schemas.microsoft.com/office/powerpoint/2010/main" val="19468520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51FC2-8656-47AF-B798-D143F39A019B}"/>
              </a:ext>
            </a:extLst>
          </p:cNvPr>
          <p:cNvSpPr>
            <a:spLocks noGrp="1"/>
          </p:cNvSpPr>
          <p:nvPr>
            <p:ph type="title"/>
          </p:nvPr>
        </p:nvSpPr>
        <p:spPr/>
        <p:txBody>
          <a:bodyPr/>
          <a:lstStyle/>
          <a:p>
            <a:r>
              <a:rPr lang="en-US" dirty="0"/>
              <a:t>Dating of Gospels</a:t>
            </a:r>
          </a:p>
        </p:txBody>
      </p:sp>
      <p:sp>
        <p:nvSpPr>
          <p:cNvPr id="3" name="Content Placeholder 2">
            <a:extLst>
              <a:ext uri="{FF2B5EF4-FFF2-40B4-BE49-F238E27FC236}">
                <a16:creationId xmlns:a16="http://schemas.microsoft.com/office/drawing/2014/main" id="{634DC9F2-1F9A-4239-AC4C-2C83254FCB8F}"/>
              </a:ext>
            </a:extLst>
          </p:cNvPr>
          <p:cNvSpPr>
            <a:spLocks noGrp="1"/>
          </p:cNvSpPr>
          <p:nvPr>
            <p:ph idx="1"/>
          </p:nvPr>
        </p:nvSpPr>
        <p:spPr/>
        <p:txBody>
          <a:bodyPr/>
          <a:lstStyle/>
          <a:p>
            <a:r>
              <a:rPr lang="en-US" dirty="0"/>
              <a:t>Many believe that Christ’s prediction of the destruction of the Temple is too accurate.</a:t>
            </a:r>
          </a:p>
          <a:p>
            <a:r>
              <a:rPr lang="en-US" dirty="0"/>
              <a:t>Date Gospels after 70 AD because of it.</a:t>
            </a:r>
          </a:p>
          <a:p>
            <a:r>
              <a:rPr lang="en-US" dirty="0"/>
              <a:t>Three great events of the early church:</a:t>
            </a:r>
          </a:p>
          <a:p>
            <a:pPr lvl="1"/>
            <a:r>
              <a:rPr lang="en-US" dirty="0"/>
              <a:t>Death of Peter</a:t>
            </a:r>
          </a:p>
          <a:p>
            <a:pPr lvl="1"/>
            <a:r>
              <a:rPr lang="en-US" dirty="0"/>
              <a:t>Death of Paul</a:t>
            </a:r>
          </a:p>
          <a:p>
            <a:pPr lvl="1"/>
            <a:r>
              <a:rPr lang="en-US" dirty="0"/>
              <a:t>Destruction of the Temple</a:t>
            </a:r>
          </a:p>
          <a:p>
            <a:r>
              <a:rPr lang="en-US" dirty="0"/>
              <a:t>Never mentioned in Luke/Acts</a:t>
            </a:r>
          </a:p>
        </p:txBody>
      </p:sp>
      <p:sp>
        <p:nvSpPr>
          <p:cNvPr id="4" name="Footer Placeholder 3">
            <a:extLst>
              <a:ext uri="{FF2B5EF4-FFF2-40B4-BE49-F238E27FC236}">
                <a16:creationId xmlns:a16="http://schemas.microsoft.com/office/drawing/2014/main" id="{A1B5E7BC-A0B2-47BD-B71D-4FDD108EF433}"/>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87D547B4-1F67-4930-9620-16B9E73A9EEA}"/>
              </a:ext>
            </a:extLst>
          </p:cNvPr>
          <p:cNvSpPr>
            <a:spLocks noGrp="1"/>
          </p:cNvSpPr>
          <p:nvPr>
            <p:ph type="sldNum" sz="quarter" idx="12"/>
          </p:nvPr>
        </p:nvSpPr>
        <p:spPr/>
        <p:txBody>
          <a:bodyPr/>
          <a:lstStyle/>
          <a:p>
            <a:fld id="{519954A3-9DFD-4C44-94BA-B95130A3BA1C}" type="slidenum">
              <a:rPr lang="en-US" smtClean="0"/>
              <a:t>11</a:t>
            </a:fld>
            <a:endParaRPr lang="en-US" dirty="0"/>
          </a:p>
        </p:txBody>
      </p:sp>
    </p:spTree>
    <p:extLst>
      <p:ext uri="{BB962C8B-B14F-4D97-AF65-F5344CB8AC3E}">
        <p14:creationId xmlns:p14="http://schemas.microsoft.com/office/powerpoint/2010/main" val="31763855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5657C-1662-430A-9701-615FFA8DAF69}"/>
              </a:ext>
            </a:extLst>
          </p:cNvPr>
          <p:cNvSpPr>
            <a:spLocks noGrp="1"/>
          </p:cNvSpPr>
          <p:nvPr>
            <p:ph type="title"/>
          </p:nvPr>
        </p:nvSpPr>
        <p:spPr/>
        <p:txBody>
          <a:bodyPr/>
          <a:lstStyle/>
          <a:p>
            <a:r>
              <a:rPr lang="en-US" dirty="0"/>
              <a:t>Closing Prayer</a:t>
            </a:r>
          </a:p>
        </p:txBody>
      </p:sp>
      <p:sp>
        <p:nvSpPr>
          <p:cNvPr id="3" name="Content Placeholder 2">
            <a:extLst>
              <a:ext uri="{FF2B5EF4-FFF2-40B4-BE49-F238E27FC236}">
                <a16:creationId xmlns:a16="http://schemas.microsoft.com/office/drawing/2014/main" id="{425CF3A6-583A-4152-B673-E4A3204D1F33}"/>
              </a:ext>
            </a:extLst>
          </p:cNvPr>
          <p:cNvSpPr>
            <a:spLocks noGrp="1"/>
          </p:cNvSpPr>
          <p:nvPr>
            <p:ph idx="1"/>
          </p:nvPr>
        </p:nvSpPr>
        <p:spPr/>
        <p:txBody>
          <a:bodyPr>
            <a:normAutofit/>
          </a:bodyPr>
          <a:lstStyle/>
          <a:p>
            <a:pPr marL="0" indent="0">
              <a:buNone/>
            </a:pPr>
            <a:r>
              <a:rPr lang="en-US" sz="2400" dirty="0"/>
              <a:t>Loving Father, your love for humanity never ceases to amaze us.  Through your divine plan for our salvation, heaven is made present to us by the once-and-for-all sacrifice on Calvary.  Give us the grace to enter into every Mass with a sense of reverence and awareness of the realities and mysteries that surround us.  Glory be to the Father, and to the Son, and to the Holy Spirit.  As it was in the beginning, is now, and ever shall be; world without end.</a:t>
            </a:r>
          </a:p>
          <a:p>
            <a:pPr marL="0" indent="0">
              <a:buNone/>
            </a:pPr>
            <a:br>
              <a:rPr lang="en-US" sz="2400" dirty="0"/>
            </a:br>
            <a:r>
              <a:rPr lang="en-US" sz="2400" dirty="0"/>
              <a:t>Amen.  </a:t>
            </a:r>
          </a:p>
        </p:txBody>
      </p:sp>
      <p:sp>
        <p:nvSpPr>
          <p:cNvPr id="4" name="Footer Placeholder 3">
            <a:extLst>
              <a:ext uri="{FF2B5EF4-FFF2-40B4-BE49-F238E27FC236}">
                <a16:creationId xmlns:a16="http://schemas.microsoft.com/office/drawing/2014/main" id="{820AF001-F9E6-4A1C-B967-4F0338E1CF91}"/>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02AB3A8A-0A00-4597-A312-C468959448BF}"/>
              </a:ext>
            </a:extLst>
          </p:cNvPr>
          <p:cNvSpPr>
            <a:spLocks noGrp="1"/>
          </p:cNvSpPr>
          <p:nvPr>
            <p:ph type="sldNum" sz="quarter" idx="12"/>
          </p:nvPr>
        </p:nvSpPr>
        <p:spPr/>
        <p:txBody>
          <a:bodyPr/>
          <a:lstStyle/>
          <a:p>
            <a:fld id="{519954A3-9DFD-4C44-94BA-B95130A3BA1C}" type="slidenum">
              <a:rPr lang="en-US" smtClean="0"/>
              <a:t>12</a:t>
            </a:fld>
            <a:endParaRPr lang="en-US" dirty="0"/>
          </a:p>
        </p:txBody>
      </p:sp>
    </p:spTree>
    <p:extLst>
      <p:ext uri="{BB962C8B-B14F-4D97-AF65-F5344CB8AC3E}">
        <p14:creationId xmlns:p14="http://schemas.microsoft.com/office/powerpoint/2010/main" val="64267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35D52-58BB-442F-B7FD-84A86A5898E8}"/>
              </a:ext>
            </a:extLst>
          </p:cNvPr>
          <p:cNvSpPr>
            <a:spLocks noGrp="1"/>
          </p:cNvSpPr>
          <p:nvPr>
            <p:ph type="title"/>
          </p:nvPr>
        </p:nvSpPr>
        <p:spPr/>
        <p:txBody>
          <a:bodyPr/>
          <a:lstStyle/>
          <a:p>
            <a:r>
              <a:rPr lang="en-US" dirty="0"/>
              <a:t>Opening Prayer</a:t>
            </a:r>
          </a:p>
        </p:txBody>
      </p:sp>
      <p:sp>
        <p:nvSpPr>
          <p:cNvPr id="3" name="Content Placeholder 2">
            <a:extLst>
              <a:ext uri="{FF2B5EF4-FFF2-40B4-BE49-F238E27FC236}">
                <a16:creationId xmlns:a16="http://schemas.microsoft.com/office/drawing/2014/main" id="{34B59780-EF8F-4EE2-8F9E-C062791E9E37}"/>
              </a:ext>
            </a:extLst>
          </p:cNvPr>
          <p:cNvSpPr>
            <a:spLocks noGrp="1"/>
          </p:cNvSpPr>
          <p:nvPr>
            <p:ph idx="1"/>
          </p:nvPr>
        </p:nvSpPr>
        <p:spPr/>
        <p:txBody>
          <a:bodyPr>
            <a:normAutofit/>
          </a:bodyPr>
          <a:lstStyle/>
          <a:p>
            <a:pPr marL="0" indent="0">
              <a:buNone/>
            </a:pPr>
            <a:r>
              <a:rPr lang="en-US" sz="2400" dirty="0"/>
              <a:t>With grateful hearts we come to you again, Loving Father, as we continue to study the Sacrament of sacraments.  In this final lesson on the Eucharist we ask you for a deeper understanding of the celebration of the Holy Sacrifice of the Mass.  Open our spiritual eyes and ears to the realities we enter into when heaven meets earth in the once-and-for-all sacrifice of the Mass.  In your Son’s name we pray.</a:t>
            </a:r>
          </a:p>
          <a:p>
            <a:pPr marL="0" indent="0">
              <a:buNone/>
            </a:pPr>
            <a:br>
              <a:rPr lang="en-US" sz="2400" dirty="0"/>
            </a:br>
            <a:r>
              <a:rPr lang="en-US" sz="2400" dirty="0"/>
              <a:t>Amen.  </a:t>
            </a:r>
          </a:p>
          <a:p>
            <a:pPr marL="0" indent="0">
              <a:buNone/>
            </a:pPr>
            <a:endParaRPr lang="en-US" sz="2400" dirty="0"/>
          </a:p>
        </p:txBody>
      </p:sp>
      <p:sp>
        <p:nvSpPr>
          <p:cNvPr id="4" name="Footer Placeholder 3">
            <a:extLst>
              <a:ext uri="{FF2B5EF4-FFF2-40B4-BE49-F238E27FC236}">
                <a16:creationId xmlns:a16="http://schemas.microsoft.com/office/drawing/2014/main" id="{D75749E3-FBD6-4B8A-8627-6E5F2E952219}"/>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369E575-896F-49AE-ACCB-AAFBA5FFDA36}"/>
              </a:ext>
            </a:extLst>
          </p:cNvPr>
          <p:cNvSpPr>
            <a:spLocks noGrp="1"/>
          </p:cNvSpPr>
          <p:nvPr>
            <p:ph type="sldNum" sz="quarter" idx="12"/>
          </p:nvPr>
        </p:nvSpPr>
        <p:spPr/>
        <p:txBody>
          <a:bodyPr/>
          <a:lstStyle/>
          <a:p>
            <a:fld id="{519954A3-9DFD-4C44-94BA-B95130A3BA1C}" type="slidenum">
              <a:rPr lang="en-US" smtClean="0"/>
              <a:t>2</a:t>
            </a:fld>
            <a:endParaRPr lang="en-US" dirty="0"/>
          </a:p>
        </p:txBody>
      </p:sp>
    </p:spTree>
    <p:extLst>
      <p:ext uri="{BB962C8B-B14F-4D97-AF65-F5344CB8AC3E}">
        <p14:creationId xmlns:p14="http://schemas.microsoft.com/office/powerpoint/2010/main" val="3420464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F2C3B-E7E0-4297-90C9-375E0F9B160E}"/>
              </a:ext>
            </a:extLst>
          </p:cNvPr>
          <p:cNvSpPr>
            <a:spLocks noGrp="1"/>
          </p:cNvSpPr>
          <p:nvPr>
            <p:ph type="title"/>
          </p:nvPr>
        </p:nvSpPr>
        <p:spPr/>
        <p:txBody>
          <a:bodyPr/>
          <a:lstStyle/>
          <a:p>
            <a:r>
              <a:rPr lang="en-US" dirty="0"/>
              <a:t>Things Left Open from Last Week</a:t>
            </a:r>
          </a:p>
        </p:txBody>
      </p:sp>
      <p:sp>
        <p:nvSpPr>
          <p:cNvPr id="3" name="Content Placeholder 2">
            <a:extLst>
              <a:ext uri="{FF2B5EF4-FFF2-40B4-BE49-F238E27FC236}">
                <a16:creationId xmlns:a16="http://schemas.microsoft.com/office/drawing/2014/main" id="{6CB6FAEA-7B80-4A40-A8A3-B85F0FD38287}"/>
              </a:ext>
            </a:extLst>
          </p:cNvPr>
          <p:cNvSpPr>
            <a:spLocks noGrp="1"/>
          </p:cNvSpPr>
          <p:nvPr>
            <p:ph idx="1"/>
          </p:nvPr>
        </p:nvSpPr>
        <p:spPr/>
        <p:txBody>
          <a:bodyPr>
            <a:normAutofit/>
          </a:bodyPr>
          <a:lstStyle/>
          <a:p>
            <a:r>
              <a:rPr lang="en-US" dirty="0"/>
              <a:t>Nothing was left open from last week.</a:t>
            </a:r>
          </a:p>
          <a:p>
            <a:r>
              <a:rPr lang="en-US" dirty="0"/>
              <a:t>You often hear the term “Paschal Sacrifice.”</a:t>
            </a:r>
          </a:p>
          <a:p>
            <a:pPr lvl="1"/>
            <a:r>
              <a:rPr lang="en-US" b="1" i="0" dirty="0">
                <a:solidFill>
                  <a:srgbClr val="333333"/>
                </a:solidFill>
                <a:effectLst/>
                <a:latin typeface="Sirba GRK"/>
              </a:rPr>
              <a:t>paschal</a:t>
            </a:r>
            <a:r>
              <a:rPr lang="en-US" b="0" i="0" dirty="0">
                <a:solidFill>
                  <a:srgbClr val="333333"/>
                </a:solidFill>
                <a:effectLst/>
                <a:latin typeface="Sirba GRK"/>
              </a:rPr>
              <a:t> (</a:t>
            </a:r>
            <a:r>
              <a:rPr lang="en-US" b="0" i="0" dirty="0" err="1">
                <a:solidFill>
                  <a:srgbClr val="333333"/>
                </a:solidFill>
                <a:effectLst/>
                <a:latin typeface="Sirba GRK"/>
              </a:rPr>
              <a:t>pas</a:t>
            </a:r>
            <a:r>
              <a:rPr lang="en-US" b="1" i="0" dirty="0" err="1">
                <a:solidFill>
                  <a:srgbClr val="333333"/>
                </a:solidFill>
                <a:effectLst/>
                <a:latin typeface="Sirba GRK"/>
              </a:rPr>
              <a:t>´</a:t>
            </a:r>
            <a:r>
              <a:rPr lang="en-US" b="0" i="0" dirty="0" err="1">
                <a:solidFill>
                  <a:srgbClr val="333333"/>
                </a:solidFill>
                <a:effectLst/>
                <a:latin typeface="Sirba GRK"/>
              </a:rPr>
              <a:t>kuhl</a:t>
            </a:r>
            <a:r>
              <a:rPr lang="en-US" b="0" i="0" dirty="0">
                <a:solidFill>
                  <a:srgbClr val="333333"/>
                </a:solidFill>
                <a:effectLst/>
                <a:latin typeface="Sirba GRK"/>
              </a:rPr>
              <a:t>), a Greek term meaning “pertaining to Passover.” It is frequently transliterated into English, especially with reference to the lamb slaughtered for the Passover feast (cf. </a:t>
            </a:r>
            <a:r>
              <a:rPr lang="en-US" b="0" i="0" u="none" strike="noStrike" dirty="0">
                <a:effectLst/>
                <a:latin typeface="Sirba GRK"/>
                <a:hlinkClick r:id="rId2"/>
              </a:rPr>
              <a:t>Exod. 12:3–8</a:t>
            </a:r>
            <a:r>
              <a:rPr lang="en-US" b="0" i="0" dirty="0">
                <a:solidFill>
                  <a:srgbClr val="333333"/>
                </a:solidFill>
                <a:effectLst/>
                <a:latin typeface="Sirba GRK"/>
              </a:rPr>
              <a:t>, </a:t>
            </a:r>
            <a:r>
              <a:rPr lang="en-US" b="0" i="0" u="none" strike="noStrike" dirty="0">
                <a:effectLst/>
                <a:latin typeface="Sirba GRK"/>
                <a:hlinkClick r:id="rId3"/>
              </a:rPr>
              <a:t>21</a:t>
            </a:r>
            <a:r>
              <a:rPr lang="en-US" b="0" i="0" dirty="0">
                <a:solidFill>
                  <a:srgbClr val="333333"/>
                </a:solidFill>
                <a:effectLst/>
                <a:latin typeface="Sirba GRK"/>
              </a:rPr>
              <a:t>). According to the Gospel of John, Jesus was crucified the day before Passover, at the time the paschal lamb was slain (</a:t>
            </a:r>
            <a:r>
              <a:rPr lang="en-US" b="0" i="0" u="none" strike="noStrike" dirty="0">
                <a:effectLst/>
                <a:latin typeface="Sirba GRK"/>
                <a:hlinkClick r:id="rId4"/>
              </a:rPr>
              <a:t>19:14</a:t>
            </a:r>
            <a:r>
              <a:rPr lang="en-US" b="0" i="0" dirty="0">
                <a:solidFill>
                  <a:srgbClr val="333333"/>
                </a:solidFill>
                <a:effectLst/>
                <a:latin typeface="Sirba GRK"/>
              </a:rPr>
              <a:t>; cf. </a:t>
            </a:r>
            <a:r>
              <a:rPr lang="en-US" b="0" i="0" u="none" strike="noStrike" dirty="0">
                <a:effectLst/>
                <a:latin typeface="Sirba GRK"/>
                <a:hlinkClick r:id="rId5"/>
              </a:rPr>
              <a:t>1:29</a:t>
            </a:r>
            <a:r>
              <a:rPr lang="en-US" b="0" i="0" dirty="0">
                <a:solidFill>
                  <a:srgbClr val="333333"/>
                </a:solidFill>
                <a:effectLst/>
                <a:latin typeface="Sirba GRK"/>
              </a:rPr>
              <a:t>, </a:t>
            </a:r>
            <a:r>
              <a:rPr lang="en-US" b="0" i="0" u="none" strike="noStrike" dirty="0">
                <a:effectLst/>
                <a:latin typeface="Sirba GRK"/>
                <a:hlinkClick r:id="rId6"/>
              </a:rPr>
              <a:t>36</a:t>
            </a:r>
            <a:r>
              <a:rPr lang="en-US" b="0" i="0" dirty="0">
                <a:solidFill>
                  <a:srgbClr val="333333"/>
                </a:solidFill>
                <a:effectLst/>
                <a:latin typeface="Sirba GRK"/>
              </a:rPr>
              <a:t>). In </a:t>
            </a:r>
            <a:r>
              <a:rPr lang="en-US" b="0" i="0" u="none" strike="noStrike" dirty="0">
                <a:effectLst/>
                <a:latin typeface="Sirba GRK"/>
                <a:hlinkClick r:id="rId7"/>
              </a:rPr>
              <a:t>1 Cor. 5:7</a:t>
            </a:r>
            <a:r>
              <a:rPr lang="en-US" b="0" i="0" dirty="0">
                <a:solidFill>
                  <a:srgbClr val="333333"/>
                </a:solidFill>
                <a:effectLst/>
                <a:latin typeface="Sirba GRK"/>
              </a:rPr>
              <a:t>, Paul refers to Christ as “our paschal lamb” who “has been sacrificed.”</a:t>
            </a:r>
          </a:p>
          <a:p>
            <a:endParaRPr lang="en-US" dirty="0"/>
          </a:p>
          <a:p>
            <a:endParaRPr lang="en-US" dirty="0"/>
          </a:p>
          <a:p>
            <a:pPr lvl="1"/>
            <a:endParaRPr lang="en-US" dirty="0"/>
          </a:p>
          <a:p>
            <a:pPr lvl="1"/>
            <a:endParaRPr lang="en-US" dirty="0"/>
          </a:p>
        </p:txBody>
      </p:sp>
      <p:sp>
        <p:nvSpPr>
          <p:cNvPr id="4" name="Footer Placeholder 3">
            <a:extLst>
              <a:ext uri="{FF2B5EF4-FFF2-40B4-BE49-F238E27FC236}">
                <a16:creationId xmlns:a16="http://schemas.microsoft.com/office/drawing/2014/main" id="{CFDDBA16-A5A2-4463-81AD-738EAD36A09E}"/>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522E155-7F83-4BA3-B925-C268C45FC5E1}"/>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1584953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AEE9A-FC93-4DC3-8045-C9B684554C34}"/>
              </a:ext>
            </a:extLst>
          </p:cNvPr>
          <p:cNvSpPr>
            <a:spLocks noGrp="1"/>
          </p:cNvSpPr>
          <p:nvPr>
            <p:ph type="title"/>
          </p:nvPr>
        </p:nvSpPr>
        <p:spPr/>
        <p:txBody>
          <a:bodyPr/>
          <a:lstStyle/>
          <a:p>
            <a:r>
              <a:rPr lang="en-US" dirty="0"/>
              <a:t>Last Week’s Lesson</a:t>
            </a:r>
          </a:p>
        </p:txBody>
      </p:sp>
      <p:sp>
        <p:nvSpPr>
          <p:cNvPr id="3" name="Content Placeholder 2">
            <a:extLst>
              <a:ext uri="{FF2B5EF4-FFF2-40B4-BE49-F238E27FC236}">
                <a16:creationId xmlns:a16="http://schemas.microsoft.com/office/drawing/2014/main" id="{2983763F-6D91-4159-9416-874B19D9F276}"/>
              </a:ext>
            </a:extLst>
          </p:cNvPr>
          <p:cNvSpPr>
            <a:spLocks noGrp="1"/>
          </p:cNvSpPr>
          <p:nvPr>
            <p:ph idx="1"/>
          </p:nvPr>
        </p:nvSpPr>
        <p:spPr/>
        <p:txBody>
          <a:bodyPr>
            <a:normAutofit/>
          </a:bodyPr>
          <a:lstStyle/>
          <a:p>
            <a:r>
              <a:rPr lang="en-US" dirty="0"/>
              <a:t>Christ was both the high priest and the victim.</a:t>
            </a:r>
          </a:p>
          <a:p>
            <a:r>
              <a:rPr lang="en-US" dirty="0"/>
              <a:t>The plagues of Egypt were attacks on the false gods of Egypt.</a:t>
            </a:r>
          </a:p>
          <a:p>
            <a:r>
              <a:rPr lang="en-US" dirty="0"/>
              <a:t>In John 6, Jesus tells us that he is the new Passover lamb.</a:t>
            </a:r>
          </a:p>
          <a:p>
            <a:r>
              <a:rPr lang="en-US" dirty="0"/>
              <a:t>John tells us that the crucifixion took place at the traditional time that the Paschal lamb was sacrificed.</a:t>
            </a:r>
          </a:p>
          <a:p>
            <a:r>
              <a:rPr lang="en-US" dirty="0"/>
              <a:t>Scripture tells us that the sacrifice of Christ was a one-time event.  The Church says that the sacrifice of the Mass is re-presentation of that one-time event.</a:t>
            </a:r>
          </a:p>
          <a:p>
            <a:r>
              <a:rPr lang="en-US" dirty="0"/>
              <a:t>There is what appears to be a conflict between the synoptic Gospels and the Gospel of John.  There are several ways to reconcile these differences.</a:t>
            </a:r>
          </a:p>
          <a:p>
            <a:endParaRPr lang="en-US" dirty="0"/>
          </a:p>
        </p:txBody>
      </p:sp>
      <p:sp>
        <p:nvSpPr>
          <p:cNvPr id="4" name="Footer Placeholder 3">
            <a:extLst>
              <a:ext uri="{FF2B5EF4-FFF2-40B4-BE49-F238E27FC236}">
                <a16:creationId xmlns:a16="http://schemas.microsoft.com/office/drawing/2014/main" id="{88D10F81-9FD3-48EE-A83F-DF9E1BD370D0}"/>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60F11739-38B0-4814-86CD-8C00B1093901}"/>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2728151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40538-2470-4EE3-9670-00B43CD34EAC}"/>
              </a:ext>
            </a:extLst>
          </p:cNvPr>
          <p:cNvSpPr>
            <a:spLocks noGrp="1"/>
          </p:cNvSpPr>
          <p:nvPr>
            <p:ph type="title"/>
          </p:nvPr>
        </p:nvSpPr>
        <p:spPr/>
        <p:txBody>
          <a:bodyPr/>
          <a:lstStyle/>
          <a:p>
            <a:r>
              <a:rPr lang="en-US" dirty="0"/>
              <a:t>Introduction to Tonight’s Video</a:t>
            </a:r>
          </a:p>
        </p:txBody>
      </p:sp>
      <p:sp>
        <p:nvSpPr>
          <p:cNvPr id="3" name="Content Placeholder 2">
            <a:extLst>
              <a:ext uri="{FF2B5EF4-FFF2-40B4-BE49-F238E27FC236}">
                <a16:creationId xmlns:a16="http://schemas.microsoft.com/office/drawing/2014/main" id="{5C138B58-8F09-4F68-BC0A-ECE6D091292E}"/>
              </a:ext>
            </a:extLst>
          </p:cNvPr>
          <p:cNvSpPr>
            <a:spLocks noGrp="1"/>
          </p:cNvSpPr>
          <p:nvPr>
            <p:ph idx="1"/>
          </p:nvPr>
        </p:nvSpPr>
        <p:spPr/>
        <p:txBody>
          <a:bodyPr>
            <a:normAutofit/>
          </a:bodyPr>
          <a:lstStyle/>
          <a:p>
            <a:r>
              <a:rPr lang="en-US" sz="2400" dirty="0"/>
              <a:t>The Old Testament worship is a reflection the heavenly worship</a:t>
            </a:r>
          </a:p>
          <a:p>
            <a:r>
              <a:rPr lang="en-US" sz="2400" dirty="0"/>
              <a:t>The New Covenant liturgy is a participation in the heavenly worship</a:t>
            </a:r>
          </a:p>
          <a:p>
            <a:r>
              <a:rPr lang="en-US" sz="2400" dirty="0"/>
              <a:t>The Mass is reflected in the Book of Revelation</a:t>
            </a:r>
          </a:p>
          <a:p>
            <a:r>
              <a:rPr lang="en-US" sz="2400" dirty="0"/>
              <a:t>The Eucharist is a </a:t>
            </a:r>
            <a:r>
              <a:rPr lang="en-US" sz="2400" dirty="0" err="1"/>
              <a:t>parousia</a:t>
            </a:r>
            <a:endParaRPr lang="en-US" sz="2400" dirty="0"/>
          </a:p>
        </p:txBody>
      </p:sp>
      <p:sp>
        <p:nvSpPr>
          <p:cNvPr id="4" name="Footer Placeholder 3">
            <a:extLst>
              <a:ext uri="{FF2B5EF4-FFF2-40B4-BE49-F238E27FC236}">
                <a16:creationId xmlns:a16="http://schemas.microsoft.com/office/drawing/2014/main" id="{9145906B-87DA-4112-A68F-EAD2CCC18253}"/>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AFE23D01-4400-4546-B240-B5B298502F4D}"/>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2374616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E5F60-37DF-4B9F-9A4A-5216B224323E}"/>
              </a:ext>
            </a:extLst>
          </p:cNvPr>
          <p:cNvSpPr>
            <a:spLocks noGrp="1"/>
          </p:cNvSpPr>
          <p:nvPr>
            <p:ph type="title"/>
          </p:nvPr>
        </p:nvSpPr>
        <p:spPr/>
        <p:txBody>
          <a:bodyPr/>
          <a:lstStyle/>
          <a:p>
            <a:r>
              <a:rPr lang="en-US" dirty="0"/>
              <a:t>Thoughts from the Review or Discussion Questions? </a:t>
            </a:r>
          </a:p>
        </p:txBody>
      </p:sp>
      <p:sp>
        <p:nvSpPr>
          <p:cNvPr id="3" name="Text Placeholder 2">
            <a:extLst>
              <a:ext uri="{FF2B5EF4-FFF2-40B4-BE49-F238E27FC236}">
                <a16:creationId xmlns:a16="http://schemas.microsoft.com/office/drawing/2014/main" id="{C3CD0D79-4060-47CC-85E5-05660F4E24B5}"/>
              </a:ext>
            </a:extLst>
          </p:cNvPr>
          <p:cNvSpPr>
            <a:spLocks noGrp="1"/>
          </p:cNvSpPr>
          <p:nvPr>
            <p:ph type="body" idx="1"/>
          </p:nvPr>
        </p:nvSpPr>
        <p:spPr/>
        <p:txBody>
          <a:bodyPr/>
          <a:lstStyle/>
          <a:p>
            <a:endParaRPr lang="en-US" dirty="0"/>
          </a:p>
        </p:txBody>
      </p:sp>
      <p:sp>
        <p:nvSpPr>
          <p:cNvPr id="4" name="Footer Placeholder 3">
            <a:extLst>
              <a:ext uri="{FF2B5EF4-FFF2-40B4-BE49-F238E27FC236}">
                <a16:creationId xmlns:a16="http://schemas.microsoft.com/office/drawing/2014/main" id="{4A761014-32DF-4547-B3C6-C7D09AFFF417}"/>
              </a:ext>
            </a:extLst>
          </p:cNvPr>
          <p:cNvSpPr>
            <a:spLocks noGrp="1"/>
          </p:cNvSpPr>
          <p:nvPr>
            <p:ph type="ftr" sz="quarter" idx="11"/>
          </p:nvPr>
        </p:nvSpPr>
        <p:spPr/>
        <p:txBody>
          <a:bodyPr/>
          <a:lstStyle/>
          <a:p>
            <a:r>
              <a:rPr lang="en-US" dirty="0"/>
              <a:t>©Copyright, 2020 The Relentless Catholic.  All Rights Reserved. </a:t>
            </a:r>
          </a:p>
        </p:txBody>
      </p:sp>
      <p:sp>
        <p:nvSpPr>
          <p:cNvPr id="5" name="Slide Number Placeholder 4">
            <a:extLst>
              <a:ext uri="{FF2B5EF4-FFF2-40B4-BE49-F238E27FC236}">
                <a16:creationId xmlns:a16="http://schemas.microsoft.com/office/drawing/2014/main" id="{5C893FE9-6487-4039-A04D-33441555970A}"/>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576017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85E66-D39E-456A-8625-4203A17240E4}"/>
              </a:ext>
            </a:extLst>
          </p:cNvPr>
          <p:cNvSpPr>
            <a:spLocks noGrp="1"/>
          </p:cNvSpPr>
          <p:nvPr>
            <p:ph type="title"/>
          </p:nvPr>
        </p:nvSpPr>
        <p:spPr/>
        <p:txBody>
          <a:bodyPr/>
          <a:lstStyle/>
          <a:p>
            <a:r>
              <a:rPr lang="en-US" dirty="0"/>
              <a:t>Matthew 27:51</a:t>
            </a:r>
          </a:p>
        </p:txBody>
      </p:sp>
      <p:sp>
        <p:nvSpPr>
          <p:cNvPr id="3" name="Content Placeholder 2">
            <a:extLst>
              <a:ext uri="{FF2B5EF4-FFF2-40B4-BE49-F238E27FC236}">
                <a16:creationId xmlns:a16="http://schemas.microsoft.com/office/drawing/2014/main" id="{F333888D-2D92-480B-9A88-60BE73C69A7D}"/>
              </a:ext>
            </a:extLst>
          </p:cNvPr>
          <p:cNvSpPr>
            <a:spLocks noGrp="1"/>
          </p:cNvSpPr>
          <p:nvPr>
            <p:ph idx="1"/>
          </p:nvPr>
        </p:nvSpPr>
        <p:spPr/>
        <p:txBody>
          <a:bodyPr/>
          <a:lstStyle/>
          <a:p>
            <a:r>
              <a:rPr lang="en-US" dirty="0"/>
              <a:t>And behold, </a:t>
            </a:r>
            <a:r>
              <a:rPr lang="en-US" u="sng" dirty="0"/>
              <a:t>the curtain of the temple was torn in two, from top to bottom</a:t>
            </a:r>
            <a:r>
              <a:rPr lang="en-US" dirty="0"/>
              <a:t>; and the earth shook, and the rocks were split</a:t>
            </a:r>
          </a:p>
          <a:p>
            <a:r>
              <a:rPr lang="en-US" dirty="0"/>
              <a:t>The “curtain” hung between the Holy Place and the Most Holy Place.  It was sixty feet tall and hung from ceiling to floor.</a:t>
            </a:r>
          </a:p>
          <a:p>
            <a:r>
              <a:rPr lang="en-US" dirty="0"/>
              <a:t>The “Most Holy Place” or ”Holy of Holies” contained the Ark of the Covenant in Solomon’s Temple prior to the destruction of the Temple by Nebuchadnezzar in 586 BC.</a:t>
            </a:r>
          </a:p>
          <a:p>
            <a:pPr lvl="1"/>
            <a:r>
              <a:rPr lang="en-US" dirty="0"/>
              <a:t>According to the Maccabees, Jeremiah hid the Ark of the Covenant</a:t>
            </a:r>
          </a:p>
          <a:p>
            <a:r>
              <a:rPr lang="en-US" dirty="0"/>
              <a:t>In the “Second” Temple built after the exile and expanded by Herod, there is little known what it contained.  According to Josephus, there was nothing in it.</a:t>
            </a:r>
          </a:p>
          <a:p>
            <a:endParaRPr lang="en-US" dirty="0"/>
          </a:p>
        </p:txBody>
      </p:sp>
      <p:sp>
        <p:nvSpPr>
          <p:cNvPr id="4" name="Footer Placeholder 3">
            <a:extLst>
              <a:ext uri="{FF2B5EF4-FFF2-40B4-BE49-F238E27FC236}">
                <a16:creationId xmlns:a16="http://schemas.microsoft.com/office/drawing/2014/main" id="{E1E0D8E5-00A8-4AEE-A102-5C5A9202BCED}"/>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0DC3110C-D6E6-4539-BC0B-89828D851601}"/>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35585880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0F4E75-1F80-40D6-B288-310D964E4A26}"/>
              </a:ext>
            </a:extLst>
          </p:cNvPr>
          <p:cNvSpPr>
            <a:spLocks noGrp="1"/>
          </p:cNvSpPr>
          <p:nvPr>
            <p:ph type="title"/>
          </p:nvPr>
        </p:nvSpPr>
        <p:spPr/>
        <p:txBody>
          <a:bodyPr/>
          <a:lstStyle/>
          <a:p>
            <a:r>
              <a:rPr lang="en-US" dirty="0"/>
              <a:t>Matthew 27:51 (continued)</a:t>
            </a:r>
          </a:p>
        </p:txBody>
      </p:sp>
      <p:sp>
        <p:nvSpPr>
          <p:cNvPr id="3" name="Content Placeholder 2">
            <a:extLst>
              <a:ext uri="{FF2B5EF4-FFF2-40B4-BE49-F238E27FC236}">
                <a16:creationId xmlns:a16="http://schemas.microsoft.com/office/drawing/2014/main" id="{ADC20405-350C-4CE2-ADE6-37EA9F1350DC}"/>
              </a:ext>
            </a:extLst>
          </p:cNvPr>
          <p:cNvSpPr>
            <a:spLocks noGrp="1"/>
          </p:cNvSpPr>
          <p:nvPr>
            <p:ph idx="1"/>
          </p:nvPr>
        </p:nvSpPr>
        <p:spPr/>
        <p:txBody>
          <a:bodyPr/>
          <a:lstStyle/>
          <a:p>
            <a:r>
              <a:rPr lang="en-US" dirty="0"/>
              <a:t>Each year on the Day of Atonement (Yom Kippur), the High Priest would enter the Holy of Holies with the blood of sacrifices of a bull and a goat and sprinkles it on the Ark of the Covenant for the forgiveness of sins of the High Priest and the Israelites.</a:t>
            </a:r>
          </a:p>
          <a:p>
            <a:pPr lvl="1"/>
            <a:r>
              <a:rPr lang="en-US" dirty="0"/>
              <a:t>Bells were attached to the bottom of the robe and a rope was attached to the leg.</a:t>
            </a:r>
          </a:p>
          <a:p>
            <a:r>
              <a:rPr lang="en-US" dirty="0"/>
              <a:t>The High Priest then put his hands on a second goat (transferring the sins to the goat) and lets it go in the desert – the Scapegoat.</a:t>
            </a:r>
          </a:p>
          <a:p>
            <a:r>
              <a:rPr lang="en-US" dirty="0"/>
              <a:t>By tearing from “top to bottom”, it shows that God, through Christ, opens the Holy of Holies to his people.</a:t>
            </a:r>
          </a:p>
        </p:txBody>
      </p:sp>
      <p:sp>
        <p:nvSpPr>
          <p:cNvPr id="4" name="Footer Placeholder 3">
            <a:extLst>
              <a:ext uri="{FF2B5EF4-FFF2-40B4-BE49-F238E27FC236}">
                <a16:creationId xmlns:a16="http://schemas.microsoft.com/office/drawing/2014/main" id="{E532CBCF-3EDB-4B43-821E-F069370DB0BF}"/>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E097516E-D885-4DD4-80F8-61ABFA33EC8C}"/>
              </a:ext>
            </a:extLst>
          </p:cNvPr>
          <p:cNvSpPr>
            <a:spLocks noGrp="1"/>
          </p:cNvSpPr>
          <p:nvPr>
            <p:ph type="sldNum" sz="quarter" idx="12"/>
          </p:nvPr>
        </p:nvSpPr>
        <p:spPr/>
        <p:txBody>
          <a:bodyPr/>
          <a:lstStyle/>
          <a:p>
            <a:fld id="{519954A3-9DFD-4C44-94BA-B95130A3BA1C}" type="slidenum">
              <a:rPr lang="en-US" smtClean="0"/>
              <a:t>8</a:t>
            </a:fld>
            <a:endParaRPr lang="en-US" dirty="0"/>
          </a:p>
        </p:txBody>
      </p:sp>
    </p:spTree>
    <p:extLst>
      <p:ext uri="{BB962C8B-B14F-4D97-AF65-F5344CB8AC3E}">
        <p14:creationId xmlns:p14="http://schemas.microsoft.com/office/powerpoint/2010/main" val="361247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0CAA2-8F12-4027-965A-FADEEB2F3843}"/>
              </a:ext>
            </a:extLst>
          </p:cNvPr>
          <p:cNvSpPr>
            <a:spLocks noGrp="1"/>
          </p:cNvSpPr>
          <p:nvPr>
            <p:ph type="title"/>
          </p:nvPr>
        </p:nvSpPr>
        <p:spPr/>
        <p:txBody>
          <a:bodyPr/>
          <a:lstStyle/>
          <a:p>
            <a:r>
              <a:rPr lang="en-US" dirty="0"/>
              <a:t>The Way</a:t>
            </a:r>
          </a:p>
        </p:txBody>
      </p:sp>
      <p:sp>
        <p:nvSpPr>
          <p:cNvPr id="3" name="Content Placeholder 2">
            <a:extLst>
              <a:ext uri="{FF2B5EF4-FFF2-40B4-BE49-F238E27FC236}">
                <a16:creationId xmlns:a16="http://schemas.microsoft.com/office/drawing/2014/main" id="{3D60B722-5115-4904-AA44-7094EFADE949}"/>
              </a:ext>
            </a:extLst>
          </p:cNvPr>
          <p:cNvSpPr>
            <a:spLocks noGrp="1"/>
          </p:cNvSpPr>
          <p:nvPr>
            <p:ph idx="1"/>
          </p:nvPr>
        </p:nvSpPr>
        <p:spPr/>
        <p:txBody>
          <a:bodyPr/>
          <a:lstStyle/>
          <a:p>
            <a:r>
              <a:rPr lang="en-US" dirty="0"/>
              <a:t>Acts 9:2, 19:9, 19:23, 22:4, 24:14, 24:22</a:t>
            </a:r>
          </a:p>
          <a:p>
            <a:pPr lvl="1"/>
            <a:r>
              <a:rPr lang="en-US" dirty="0"/>
              <a:t>The “Way” was the name of the Christian movement in the early times</a:t>
            </a:r>
          </a:p>
          <a:p>
            <a:r>
              <a:rPr lang="en-US" dirty="0"/>
              <a:t>24:14, The Way was called a “sect” of Judaism</a:t>
            </a:r>
          </a:p>
          <a:p>
            <a:r>
              <a:rPr lang="en-US" dirty="0"/>
              <a:t>18:17, Gallio says that the disagreements between Paul and the Jews was a matter of “doctrines and titles of your own law.”</a:t>
            </a:r>
          </a:p>
          <a:p>
            <a:r>
              <a:rPr lang="en-US" dirty="0"/>
              <a:t>When did the break occur between the followers of Jesus and the Jews?</a:t>
            </a:r>
          </a:p>
          <a:p>
            <a:endParaRPr lang="en-US" dirty="0"/>
          </a:p>
        </p:txBody>
      </p:sp>
      <p:sp>
        <p:nvSpPr>
          <p:cNvPr id="4" name="Footer Placeholder 3">
            <a:extLst>
              <a:ext uri="{FF2B5EF4-FFF2-40B4-BE49-F238E27FC236}">
                <a16:creationId xmlns:a16="http://schemas.microsoft.com/office/drawing/2014/main" id="{19273189-6E92-4538-9F39-E976ACCD879D}"/>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8CFA78A5-4D98-481A-BA8D-D7C2F86BB317}"/>
              </a:ext>
            </a:extLst>
          </p:cNvPr>
          <p:cNvSpPr>
            <a:spLocks noGrp="1"/>
          </p:cNvSpPr>
          <p:nvPr>
            <p:ph type="sldNum" sz="quarter" idx="12"/>
          </p:nvPr>
        </p:nvSpPr>
        <p:spPr/>
        <p:txBody>
          <a:bodyPr/>
          <a:lstStyle/>
          <a:p>
            <a:fld id="{519954A3-9DFD-4C44-94BA-B95130A3BA1C}" type="slidenum">
              <a:rPr lang="en-US" smtClean="0"/>
              <a:t>9</a:t>
            </a:fld>
            <a:endParaRPr lang="en-US" dirty="0"/>
          </a:p>
        </p:txBody>
      </p:sp>
    </p:spTree>
    <p:extLst>
      <p:ext uri="{BB962C8B-B14F-4D97-AF65-F5344CB8AC3E}">
        <p14:creationId xmlns:p14="http://schemas.microsoft.com/office/powerpoint/2010/main" val="13064492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12728</TotalTime>
  <Words>1198</Words>
  <Application>Microsoft Office PowerPoint</Application>
  <PresentationFormat>Widescreen</PresentationFormat>
  <Paragraphs>82</Paragraphs>
  <Slides>12</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12</vt:i4>
      </vt:variant>
    </vt:vector>
  </HeadingPairs>
  <TitlesOfParts>
    <vt:vector size="20" baseType="lpstr">
      <vt:lpstr>Arial</vt:lpstr>
      <vt:lpstr>Calibri</vt:lpstr>
      <vt:lpstr>Calibri Light</vt:lpstr>
      <vt:lpstr>Sirba GRK</vt:lpstr>
      <vt:lpstr>Trebuchet MS</vt:lpstr>
      <vt:lpstr>Wingdings 3</vt:lpstr>
      <vt:lpstr>Facet</vt:lpstr>
      <vt:lpstr>Custom Design</vt:lpstr>
      <vt:lpstr>The Bible and the Sacraments </vt:lpstr>
      <vt:lpstr>Opening Prayer</vt:lpstr>
      <vt:lpstr>Things Left Open from Last Week</vt:lpstr>
      <vt:lpstr>Last Week’s Lesson</vt:lpstr>
      <vt:lpstr>Introduction to Tonight’s Video</vt:lpstr>
      <vt:lpstr>Thoughts from the Review or Discussion Questions? </vt:lpstr>
      <vt:lpstr>Matthew 27:51</vt:lpstr>
      <vt:lpstr>Matthew 27:51 (continued)</vt:lpstr>
      <vt:lpstr>The Way</vt:lpstr>
      <vt:lpstr>Pella</vt:lpstr>
      <vt:lpstr>Dating of Gospels</vt:lpstr>
      <vt:lpstr>Closing Prayer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64</cp:revision>
  <cp:lastPrinted>2019-10-10T19:29:44Z</cp:lastPrinted>
  <dcterms:created xsi:type="dcterms:W3CDTF">2017-09-26T22:01:53Z</dcterms:created>
  <dcterms:modified xsi:type="dcterms:W3CDTF">2020-10-29T19:12:18Z</dcterms:modified>
</cp:coreProperties>
</file>