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69" r:id="rId1"/>
    <p:sldMasterId id="2147483686" r:id="rId2"/>
  </p:sldMasterIdLst>
  <p:notesMasterIdLst>
    <p:notesMasterId r:id="rId16"/>
  </p:notesMasterIdLst>
  <p:sldIdLst>
    <p:sldId id="256" r:id="rId3"/>
    <p:sldId id="261" r:id="rId4"/>
    <p:sldId id="272" r:id="rId5"/>
    <p:sldId id="274" r:id="rId6"/>
    <p:sldId id="273" r:id="rId7"/>
    <p:sldId id="264" r:id="rId8"/>
    <p:sldId id="269" r:id="rId9"/>
    <p:sldId id="275" r:id="rId10"/>
    <p:sldId id="276" r:id="rId11"/>
    <p:sldId id="277" r:id="rId12"/>
    <p:sldId id="278" r:id="rId13"/>
    <p:sldId id="279" r:id="rId14"/>
    <p:sldId id="271" r:id="rId15"/>
  </p:sldIdLst>
  <p:sldSz cx="12192000" cy="6858000"/>
  <p:notesSz cx="7102475" cy="9388475"/>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7" autoAdjust="0"/>
    <p:restoredTop sz="94660"/>
  </p:normalViewPr>
  <p:slideViewPr>
    <p:cSldViewPr snapToGrid="0">
      <p:cViewPr varScale="1">
        <p:scale>
          <a:sx n="164" d="100"/>
          <a:sy n="164" d="100"/>
        </p:scale>
        <p:origin x="172" y="104"/>
      </p:cViewPr>
      <p:guideLst/>
    </p:cSldViewPr>
  </p:slideViewPr>
  <p:notesTextViewPr>
    <p:cViewPr>
      <p:scale>
        <a:sx n="3" d="2"/>
        <a:sy n="3" d="2"/>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viewProps" Target="viewProps.xml"/><Relationship Id="rId3" Type="http://schemas.openxmlformats.org/officeDocument/2006/relationships/slide" Target="slides/slide1.xml"/><Relationship Id="rId21" Type="http://schemas.microsoft.com/office/2016/11/relationships/changesInfo" Target="changesInfos/changesInfo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cott Decker" userId="92f8d519ccc4459d" providerId="LiveId" clId="{6CDD9CDC-E767-45A4-8327-86BA2EE57580}"/>
    <pc:docChg chg="undo redo custSel addSld delSld modSld">
      <pc:chgData name="Scott Decker" userId="92f8d519ccc4459d" providerId="LiveId" clId="{6CDD9CDC-E767-45A4-8327-86BA2EE57580}" dt="2020-09-30T20:12:33.701" v="5458" actId="255"/>
      <pc:docMkLst>
        <pc:docMk/>
      </pc:docMkLst>
      <pc:sldChg chg="modSp mod">
        <pc:chgData name="Scott Decker" userId="92f8d519ccc4459d" providerId="LiveId" clId="{6CDD9CDC-E767-45A4-8327-86BA2EE57580}" dt="2020-09-28T17:44:12.138" v="20" actId="20577"/>
        <pc:sldMkLst>
          <pc:docMk/>
          <pc:sldMk cId="1710183706" sldId="256"/>
        </pc:sldMkLst>
        <pc:spChg chg="mod">
          <ac:chgData name="Scott Decker" userId="92f8d519ccc4459d" providerId="LiveId" clId="{6CDD9CDC-E767-45A4-8327-86BA2EE57580}" dt="2020-09-28T17:44:12.138" v="20" actId="20577"/>
          <ac:spMkLst>
            <pc:docMk/>
            <pc:sldMk cId="1710183706" sldId="256"/>
            <ac:spMk id="3" creationId="{6AF8EF5D-9D1B-46AF-B280-885976026A11}"/>
          </ac:spMkLst>
        </pc:spChg>
      </pc:sldChg>
      <pc:sldChg chg="del">
        <pc:chgData name="Scott Decker" userId="92f8d519ccc4459d" providerId="LiveId" clId="{6CDD9CDC-E767-45A4-8327-86BA2EE57580}" dt="2020-09-28T19:00:13.617" v="2641" actId="2696"/>
        <pc:sldMkLst>
          <pc:docMk/>
          <pc:sldMk cId="645330827" sldId="260"/>
        </pc:sldMkLst>
      </pc:sldChg>
      <pc:sldChg chg="modSp mod">
        <pc:chgData name="Scott Decker" userId="92f8d519ccc4459d" providerId="LiveId" clId="{6CDD9CDC-E767-45A4-8327-86BA2EE57580}" dt="2020-09-28T17:47:32.127" v="420" actId="20577"/>
        <pc:sldMkLst>
          <pc:docMk/>
          <pc:sldMk cId="3420464876" sldId="261"/>
        </pc:sldMkLst>
        <pc:spChg chg="mod">
          <ac:chgData name="Scott Decker" userId="92f8d519ccc4459d" providerId="LiveId" clId="{6CDD9CDC-E767-45A4-8327-86BA2EE57580}" dt="2020-09-28T17:47:32.127" v="420" actId="20577"/>
          <ac:spMkLst>
            <pc:docMk/>
            <pc:sldMk cId="3420464876" sldId="261"/>
            <ac:spMk id="3" creationId="{34B59780-EF8F-4EE2-8F9E-C062791E9E37}"/>
          </ac:spMkLst>
        </pc:spChg>
      </pc:sldChg>
      <pc:sldChg chg="modSp mod">
        <pc:chgData name="Scott Decker" userId="92f8d519ccc4459d" providerId="LiveId" clId="{6CDD9CDC-E767-45A4-8327-86BA2EE57580}" dt="2020-09-28T18:56:46.892" v="2640" actId="255"/>
        <pc:sldMkLst>
          <pc:docMk/>
          <pc:sldMk cId="2374616475" sldId="264"/>
        </pc:sldMkLst>
        <pc:spChg chg="mod">
          <ac:chgData name="Scott Decker" userId="92f8d519ccc4459d" providerId="LiveId" clId="{6CDD9CDC-E767-45A4-8327-86BA2EE57580}" dt="2020-09-28T18:56:46.892" v="2640" actId="255"/>
          <ac:spMkLst>
            <pc:docMk/>
            <pc:sldMk cId="2374616475" sldId="264"/>
            <ac:spMk id="3" creationId="{5C138B58-8F09-4F68-BC0A-ECE6D091292E}"/>
          </ac:spMkLst>
        </pc:spChg>
      </pc:sldChg>
      <pc:sldChg chg="modSp mod">
        <pc:chgData name="Scott Decker" userId="92f8d519ccc4459d" providerId="LiveId" clId="{6CDD9CDC-E767-45A4-8327-86BA2EE57580}" dt="2020-09-28T19:05:20.232" v="3025" actId="20577"/>
        <pc:sldMkLst>
          <pc:docMk/>
          <pc:sldMk cId="64267253" sldId="271"/>
        </pc:sldMkLst>
        <pc:spChg chg="mod">
          <ac:chgData name="Scott Decker" userId="92f8d519ccc4459d" providerId="LiveId" clId="{6CDD9CDC-E767-45A4-8327-86BA2EE57580}" dt="2020-09-28T19:05:20.232" v="3025" actId="20577"/>
          <ac:spMkLst>
            <pc:docMk/>
            <pc:sldMk cId="64267253" sldId="271"/>
            <ac:spMk id="3" creationId="{425CF3A6-583A-4152-B673-E4A3204D1F33}"/>
          </ac:spMkLst>
        </pc:spChg>
      </pc:sldChg>
      <pc:sldChg chg="modSp mod">
        <pc:chgData name="Scott Decker" userId="92f8d519ccc4459d" providerId="LiveId" clId="{6CDD9CDC-E767-45A4-8327-86BA2EE57580}" dt="2020-09-28T18:23:57.771" v="2074" actId="20577"/>
        <pc:sldMkLst>
          <pc:docMk/>
          <pc:sldMk cId="1584953784" sldId="272"/>
        </pc:sldMkLst>
        <pc:spChg chg="mod">
          <ac:chgData name="Scott Decker" userId="92f8d519ccc4459d" providerId="LiveId" clId="{6CDD9CDC-E767-45A4-8327-86BA2EE57580}" dt="2020-09-28T18:23:57.771" v="2074" actId="20577"/>
          <ac:spMkLst>
            <pc:docMk/>
            <pc:sldMk cId="1584953784" sldId="272"/>
            <ac:spMk id="3" creationId="{6CB6FAEA-7B80-4A40-A8A3-B85F0FD38287}"/>
          </ac:spMkLst>
        </pc:spChg>
      </pc:sldChg>
      <pc:sldChg chg="modSp mod">
        <pc:chgData name="Scott Decker" userId="92f8d519ccc4459d" providerId="LiveId" clId="{6CDD9CDC-E767-45A4-8327-86BA2EE57580}" dt="2020-09-28T18:34:40.191" v="2382" actId="20577"/>
        <pc:sldMkLst>
          <pc:docMk/>
          <pc:sldMk cId="2728151654" sldId="273"/>
        </pc:sldMkLst>
        <pc:spChg chg="mod">
          <ac:chgData name="Scott Decker" userId="92f8d519ccc4459d" providerId="LiveId" clId="{6CDD9CDC-E767-45A4-8327-86BA2EE57580}" dt="2020-09-28T18:34:40.191" v="2382" actId="20577"/>
          <ac:spMkLst>
            <pc:docMk/>
            <pc:sldMk cId="2728151654" sldId="273"/>
            <ac:spMk id="3" creationId="{2983763F-6D91-4159-9416-874B19D9F276}"/>
          </ac:spMkLst>
        </pc:spChg>
      </pc:sldChg>
      <pc:sldChg chg="modSp new mod">
        <pc:chgData name="Scott Decker" userId="92f8d519ccc4459d" providerId="LiveId" clId="{6CDD9CDC-E767-45A4-8327-86BA2EE57580}" dt="2020-09-28T18:18:06.001" v="1689" actId="20577"/>
        <pc:sldMkLst>
          <pc:docMk/>
          <pc:sldMk cId="345707454" sldId="274"/>
        </pc:sldMkLst>
        <pc:spChg chg="mod">
          <ac:chgData name="Scott Decker" userId="92f8d519ccc4459d" providerId="LiveId" clId="{6CDD9CDC-E767-45A4-8327-86BA2EE57580}" dt="2020-09-28T18:00:10.551" v="1048" actId="20577"/>
          <ac:spMkLst>
            <pc:docMk/>
            <pc:sldMk cId="345707454" sldId="274"/>
            <ac:spMk id="2" creationId="{5A33C149-554C-4CA8-91E8-6905656016E6}"/>
          </ac:spMkLst>
        </pc:spChg>
        <pc:spChg chg="mod">
          <ac:chgData name="Scott Decker" userId="92f8d519ccc4459d" providerId="LiveId" clId="{6CDD9CDC-E767-45A4-8327-86BA2EE57580}" dt="2020-09-28T18:18:06.001" v="1689" actId="20577"/>
          <ac:spMkLst>
            <pc:docMk/>
            <pc:sldMk cId="345707454" sldId="274"/>
            <ac:spMk id="3" creationId="{6D10EF32-EEAA-4D80-A4D4-AF31D136602A}"/>
          </ac:spMkLst>
        </pc:spChg>
      </pc:sldChg>
      <pc:sldChg chg="modSp new mod">
        <pc:chgData name="Scott Decker" userId="92f8d519ccc4459d" providerId="LiveId" clId="{6CDD9CDC-E767-45A4-8327-86BA2EE57580}" dt="2020-09-30T20:03:18.031" v="5322" actId="20577"/>
        <pc:sldMkLst>
          <pc:docMk/>
          <pc:sldMk cId="989523366" sldId="275"/>
        </pc:sldMkLst>
        <pc:spChg chg="mod">
          <ac:chgData name="Scott Decker" userId="92f8d519ccc4459d" providerId="LiveId" clId="{6CDD9CDC-E767-45A4-8327-86BA2EE57580}" dt="2020-09-30T19:03:06.510" v="3062" actId="20577"/>
          <ac:spMkLst>
            <pc:docMk/>
            <pc:sldMk cId="989523366" sldId="275"/>
            <ac:spMk id="2" creationId="{C43EF793-1DC5-46FE-A152-939D53420E4F}"/>
          </ac:spMkLst>
        </pc:spChg>
        <pc:spChg chg="mod">
          <ac:chgData name="Scott Decker" userId="92f8d519ccc4459d" providerId="LiveId" clId="{6CDD9CDC-E767-45A4-8327-86BA2EE57580}" dt="2020-09-30T20:03:18.031" v="5322" actId="20577"/>
          <ac:spMkLst>
            <pc:docMk/>
            <pc:sldMk cId="989523366" sldId="275"/>
            <ac:spMk id="3" creationId="{4EA19CEA-067A-441B-9907-29097C0BC313}"/>
          </ac:spMkLst>
        </pc:spChg>
      </pc:sldChg>
      <pc:sldChg chg="modSp new mod">
        <pc:chgData name="Scott Decker" userId="92f8d519ccc4459d" providerId="LiveId" clId="{6CDD9CDC-E767-45A4-8327-86BA2EE57580}" dt="2020-09-30T19:38:04.668" v="4310" actId="20577"/>
        <pc:sldMkLst>
          <pc:docMk/>
          <pc:sldMk cId="296339870" sldId="276"/>
        </pc:sldMkLst>
        <pc:spChg chg="mod">
          <ac:chgData name="Scott Decker" userId="92f8d519ccc4459d" providerId="LiveId" clId="{6CDD9CDC-E767-45A4-8327-86BA2EE57580}" dt="2020-09-30T19:29:18.073" v="3477" actId="20577"/>
          <ac:spMkLst>
            <pc:docMk/>
            <pc:sldMk cId="296339870" sldId="276"/>
            <ac:spMk id="2" creationId="{6E0ACD03-3FF8-46C0-9D8D-A6228C9F2D43}"/>
          </ac:spMkLst>
        </pc:spChg>
        <pc:spChg chg="mod">
          <ac:chgData name="Scott Decker" userId="92f8d519ccc4459d" providerId="LiveId" clId="{6CDD9CDC-E767-45A4-8327-86BA2EE57580}" dt="2020-09-30T19:38:04.668" v="4310" actId="20577"/>
          <ac:spMkLst>
            <pc:docMk/>
            <pc:sldMk cId="296339870" sldId="276"/>
            <ac:spMk id="3" creationId="{E8C4F94C-0F3F-4AD4-BBA9-659C66E180F8}"/>
          </ac:spMkLst>
        </pc:spChg>
      </pc:sldChg>
      <pc:sldChg chg="new del">
        <pc:chgData name="Scott Decker" userId="92f8d519ccc4459d" providerId="LiveId" clId="{6CDD9CDC-E767-45A4-8327-86BA2EE57580}" dt="2020-09-30T19:40:09.106" v="4312" actId="2696"/>
        <pc:sldMkLst>
          <pc:docMk/>
          <pc:sldMk cId="1699410369" sldId="277"/>
        </pc:sldMkLst>
      </pc:sldChg>
      <pc:sldChg chg="modSp new mod">
        <pc:chgData name="Scott Decker" userId="92f8d519ccc4459d" providerId="LiveId" clId="{6CDD9CDC-E767-45A4-8327-86BA2EE57580}" dt="2020-09-30T19:57:53.364" v="4900" actId="20577"/>
        <pc:sldMkLst>
          <pc:docMk/>
          <pc:sldMk cId="3462967661" sldId="277"/>
        </pc:sldMkLst>
        <pc:spChg chg="mod">
          <ac:chgData name="Scott Decker" userId="92f8d519ccc4459d" providerId="LiveId" clId="{6CDD9CDC-E767-45A4-8327-86BA2EE57580}" dt="2020-09-30T19:40:40.088" v="4345" actId="20577"/>
          <ac:spMkLst>
            <pc:docMk/>
            <pc:sldMk cId="3462967661" sldId="277"/>
            <ac:spMk id="2" creationId="{6D0DD558-0986-4AF9-9773-C36FCF5986F2}"/>
          </ac:spMkLst>
        </pc:spChg>
        <pc:spChg chg="mod">
          <ac:chgData name="Scott Decker" userId="92f8d519ccc4459d" providerId="LiveId" clId="{6CDD9CDC-E767-45A4-8327-86BA2EE57580}" dt="2020-09-30T19:57:53.364" v="4900" actId="20577"/>
          <ac:spMkLst>
            <pc:docMk/>
            <pc:sldMk cId="3462967661" sldId="277"/>
            <ac:spMk id="3" creationId="{53D892E2-0410-4231-90A5-DEF535036C0F}"/>
          </ac:spMkLst>
        </pc:spChg>
      </pc:sldChg>
      <pc:sldChg chg="modSp new mod">
        <pc:chgData name="Scott Decker" userId="92f8d519ccc4459d" providerId="LiveId" clId="{6CDD9CDC-E767-45A4-8327-86BA2EE57580}" dt="2020-09-30T20:12:33.701" v="5458" actId="255"/>
        <pc:sldMkLst>
          <pc:docMk/>
          <pc:sldMk cId="1482452221" sldId="278"/>
        </pc:sldMkLst>
        <pc:spChg chg="mod">
          <ac:chgData name="Scott Decker" userId="92f8d519ccc4459d" providerId="LiveId" clId="{6CDD9CDC-E767-45A4-8327-86BA2EE57580}" dt="2020-09-30T19:58:29.486" v="4949" actId="20577"/>
          <ac:spMkLst>
            <pc:docMk/>
            <pc:sldMk cId="1482452221" sldId="278"/>
            <ac:spMk id="2" creationId="{7D405DEF-FD7E-43E1-B0C1-02D1C7E851A9}"/>
          </ac:spMkLst>
        </pc:spChg>
        <pc:spChg chg="mod">
          <ac:chgData name="Scott Decker" userId="92f8d519ccc4459d" providerId="LiveId" clId="{6CDD9CDC-E767-45A4-8327-86BA2EE57580}" dt="2020-09-30T20:12:33.701" v="5458" actId="255"/>
          <ac:spMkLst>
            <pc:docMk/>
            <pc:sldMk cId="1482452221" sldId="278"/>
            <ac:spMk id="3" creationId="{F7092034-6347-4B85-A977-CF72C8A77A30}"/>
          </ac:spMkLst>
        </pc:spChg>
      </pc:sldChg>
      <pc:sldChg chg="modSp new mod">
        <pc:chgData name="Scott Decker" userId="92f8d519ccc4459d" providerId="LiveId" clId="{6CDD9CDC-E767-45A4-8327-86BA2EE57580}" dt="2020-09-30T20:12:12.739" v="5457" actId="20577"/>
        <pc:sldMkLst>
          <pc:docMk/>
          <pc:sldMk cId="4090642042" sldId="279"/>
        </pc:sldMkLst>
        <pc:spChg chg="mod">
          <ac:chgData name="Scott Decker" userId="92f8d519ccc4459d" providerId="LiveId" clId="{6CDD9CDC-E767-45A4-8327-86BA2EE57580}" dt="2020-09-30T20:09:36.204" v="5428"/>
          <ac:spMkLst>
            <pc:docMk/>
            <pc:sldMk cId="4090642042" sldId="279"/>
            <ac:spMk id="2" creationId="{7E7B5880-CAD6-40CD-A3B9-58AB093E1C80}"/>
          </ac:spMkLst>
        </pc:spChg>
        <pc:spChg chg="mod">
          <ac:chgData name="Scott Decker" userId="92f8d519ccc4459d" providerId="LiveId" clId="{6CDD9CDC-E767-45A4-8327-86BA2EE57580}" dt="2020-09-30T20:12:12.739" v="5457" actId="20577"/>
          <ac:spMkLst>
            <pc:docMk/>
            <pc:sldMk cId="4090642042" sldId="279"/>
            <ac:spMk id="3" creationId="{A7D69F39-2118-4898-95D1-180FE45EF055}"/>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7739" cy="471054"/>
          </a:xfrm>
          <a:prstGeom prst="rect">
            <a:avLst/>
          </a:prstGeom>
        </p:spPr>
        <p:txBody>
          <a:bodyPr vert="horz" lIns="94229" tIns="47114" rIns="94229" bIns="47114" rtlCol="0"/>
          <a:lstStyle>
            <a:lvl1pPr algn="l">
              <a:defRPr sz="1200"/>
            </a:lvl1pPr>
          </a:lstStyle>
          <a:p>
            <a:endParaRPr lang="en-US" dirty="0"/>
          </a:p>
        </p:txBody>
      </p:sp>
      <p:sp>
        <p:nvSpPr>
          <p:cNvPr id="3" name="Date Placeholder 2"/>
          <p:cNvSpPr>
            <a:spLocks noGrp="1"/>
          </p:cNvSpPr>
          <p:nvPr>
            <p:ph type="dt" idx="1"/>
          </p:nvPr>
        </p:nvSpPr>
        <p:spPr>
          <a:xfrm>
            <a:off x="4023092" y="0"/>
            <a:ext cx="3077739" cy="471054"/>
          </a:xfrm>
          <a:prstGeom prst="rect">
            <a:avLst/>
          </a:prstGeom>
        </p:spPr>
        <p:txBody>
          <a:bodyPr vert="horz" lIns="94229" tIns="47114" rIns="94229" bIns="47114" rtlCol="0"/>
          <a:lstStyle>
            <a:lvl1pPr algn="r">
              <a:defRPr sz="1200"/>
            </a:lvl1pPr>
          </a:lstStyle>
          <a:p>
            <a:fld id="{3710E100-4A89-4177-9C88-AE4E5D6F59C7}" type="datetimeFigureOut">
              <a:rPr lang="en-US" smtClean="0"/>
              <a:t>9/28/2020</a:t>
            </a:fld>
            <a:endParaRPr lang="en-US" dirty="0"/>
          </a:p>
        </p:txBody>
      </p:sp>
      <p:sp>
        <p:nvSpPr>
          <p:cNvPr id="4" name="Slide Image Placeholder 3"/>
          <p:cNvSpPr>
            <a:spLocks noGrp="1" noRot="1" noChangeAspect="1"/>
          </p:cNvSpPr>
          <p:nvPr>
            <p:ph type="sldImg" idx="2"/>
          </p:nvPr>
        </p:nvSpPr>
        <p:spPr>
          <a:xfrm>
            <a:off x="735013" y="1173163"/>
            <a:ext cx="5632450" cy="3168650"/>
          </a:xfrm>
          <a:prstGeom prst="rect">
            <a:avLst/>
          </a:prstGeom>
          <a:noFill/>
          <a:ln w="12700">
            <a:solidFill>
              <a:prstClr val="black"/>
            </a:solidFill>
          </a:ln>
        </p:spPr>
        <p:txBody>
          <a:bodyPr vert="horz" lIns="94229" tIns="47114" rIns="94229" bIns="47114" rtlCol="0" anchor="ctr"/>
          <a:lstStyle/>
          <a:p>
            <a:endParaRPr lang="en-US" dirty="0"/>
          </a:p>
        </p:txBody>
      </p:sp>
      <p:sp>
        <p:nvSpPr>
          <p:cNvPr id="5" name="Notes Placeholder 4"/>
          <p:cNvSpPr>
            <a:spLocks noGrp="1"/>
          </p:cNvSpPr>
          <p:nvPr>
            <p:ph type="body" sz="quarter" idx="3"/>
          </p:nvPr>
        </p:nvSpPr>
        <p:spPr>
          <a:xfrm>
            <a:off x="710248" y="4518204"/>
            <a:ext cx="5681980" cy="3696712"/>
          </a:xfrm>
          <a:prstGeom prst="rect">
            <a:avLst/>
          </a:prstGeom>
        </p:spPr>
        <p:txBody>
          <a:bodyPr vert="horz" lIns="94229" tIns="47114" rIns="94229" bIns="47114"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917422"/>
            <a:ext cx="3077739" cy="471053"/>
          </a:xfrm>
          <a:prstGeom prst="rect">
            <a:avLst/>
          </a:prstGeom>
        </p:spPr>
        <p:txBody>
          <a:bodyPr vert="horz" lIns="94229" tIns="47114" rIns="94229" bIns="47114" rtlCol="0" anchor="b"/>
          <a:lstStyle>
            <a:lvl1pPr algn="l">
              <a:defRPr sz="1200"/>
            </a:lvl1pPr>
          </a:lstStyle>
          <a:p>
            <a:endParaRPr lang="en-US" dirty="0"/>
          </a:p>
        </p:txBody>
      </p:sp>
      <p:sp>
        <p:nvSpPr>
          <p:cNvPr id="7" name="Slide Number Placeholder 6"/>
          <p:cNvSpPr>
            <a:spLocks noGrp="1"/>
          </p:cNvSpPr>
          <p:nvPr>
            <p:ph type="sldNum" sz="quarter" idx="5"/>
          </p:nvPr>
        </p:nvSpPr>
        <p:spPr>
          <a:xfrm>
            <a:off x="4023092" y="8917422"/>
            <a:ext cx="3077739" cy="471053"/>
          </a:xfrm>
          <a:prstGeom prst="rect">
            <a:avLst/>
          </a:prstGeom>
        </p:spPr>
        <p:txBody>
          <a:bodyPr vert="horz" lIns="94229" tIns="47114" rIns="94229" bIns="47114" rtlCol="0" anchor="b"/>
          <a:lstStyle>
            <a:lvl1pPr algn="r">
              <a:defRPr sz="1200"/>
            </a:lvl1pPr>
          </a:lstStyle>
          <a:p>
            <a:fld id="{98844FF8-BC0A-46EC-9DE8-1C911EDDD91E}" type="slidenum">
              <a:rPr lang="en-US" smtClean="0"/>
              <a:t>‹#›</a:t>
            </a:fld>
            <a:endParaRPr lang="en-US" dirty="0"/>
          </a:p>
        </p:txBody>
      </p:sp>
    </p:spTree>
    <p:extLst>
      <p:ext uri="{BB962C8B-B14F-4D97-AF65-F5344CB8AC3E}">
        <p14:creationId xmlns:p14="http://schemas.microsoft.com/office/powerpoint/2010/main" val="79275635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8844FF8-BC0A-46EC-9DE8-1C911EDDD91E}" type="slidenum">
              <a:rPr lang="en-US" smtClean="0"/>
              <a:t>1</a:t>
            </a:fld>
            <a:endParaRPr lang="en-US" dirty="0"/>
          </a:p>
        </p:txBody>
      </p:sp>
    </p:spTree>
    <p:extLst>
      <p:ext uri="{BB962C8B-B14F-4D97-AF65-F5344CB8AC3E}">
        <p14:creationId xmlns:p14="http://schemas.microsoft.com/office/powerpoint/2010/main" val="40411776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8844FF8-BC0A-46EC-9DE8-1C911EDDD91E}" type="slidenum">
              <a:rPr lang="en-US" smtClean="0"/>
              <a:t>2</a:t>
            </a:fld>
            <a:endParaRPr lang="en-US" dirty="0"/>
          </a:p>
        </p:txBody>
      </p:sp>
    </p:spTree>
    <p:extLst>
      <p:ext uri="{BB962C8B-B14F-4D97-AF65-F5344CB8AC3E}">
        <p14:creationId xmlns:p14="http://schemas.microsoft.com/office/powerpoint/2010/main" val="277172443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grpSp>
        <p:nvGrpSpPr>
          <p:cNvPr id="16" name="Group 15"/>
          <p:cNvGrpSpPr/>
          <p:nvPr/>
        </p:nvGrpSpPr>
        <p:grpSpPr>
          <a:xfrm>
            <a:off x="0" y="-8467"/>
            <a:ext cx="12192000" cy="6866467"/>
            <a:chOff x="0" y="-8467"/>
            <a:chExt cx="12192000" cy="6866467"/>
          </a:xfrm>
        </p:grpSpPr>
        <p:sp>
          <p:nvSpPr>
            <p:cNvPr id="15" name="Freeform 14"/>
            <p:cNvSpPr/>
            <p:nvPr/>
          </p:nvSpPr>
          <p:spPr>
            <a:xfrm>
              <a:off x="0" y="-7862"/>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861C8D3A-6E2A-4100-96F0-BAAD6FF418DD}" type="datetime1">
              <a:rPr lang="en-US" smtClean="0"/>
              <a:t>9/28/2020</a:t>
            </a:fld>
            <a:endParaRPr lang="en-US" dirty="0"/>
          </a:p>
        </p:txBody>
      </p:sp>
      <p:sp>
        <p:nvSpPr>
          <p:cNvPr id="5" name="Footer Placeholder 4"/>
          <p:cNvSpPr>
            <a:spLocks noGrp="1"/>
          </p:cNvSpPr>
          <p:nvPr>
            <p:ph type="ftr" sz="quarter" idx="11"/>
          </p:nvPr>
        </p:nvSpPr>
        <p:spPr/>
        <p:txBody>
          <a:bodyPr/>
          <a:lstStyle/>
          <a:p>
            <a:r>
              <a:rPr lang="en-US" b="1" dirty="0"/>
              <a:t>©Copyright, 2020 The Relentless Catholic.  All Rights Reserved.</a:t>
            </a:r>
            <a:endParaRPr lang="en-US" dirty="0"/>
          </a:p>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pic>
        <p:nvPicPr>
          <p:cNvPr id="18" name="Picture 17">
            <a:extLst>
              <a:ext uri="{FF2B5EF4-FFF2-40B4-BE49-F238E27FC236}">
                <a16:creationId xmlns:a16="http://schemas.microsoft.com/office/drawing/2014/main" id="{B7940868-C8F9-4456-8811-95ECFE420F9B}"/>
              </a:ext>
            </a:extLst>
          </p:cNvPr>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420350" y="0"/>
            <a:ext cx="1771650" cy="1357630"/>
          </a:xfrm>
          <a:prstGeom prst="rect">
            <a:avLst/>
          </a:prstGeom>
          <a:noFill/>
          <a:ln>
            <a:noFill/>
          </a:ln>
        </p:spPr>
      </p:pic>
    </p:spTree>
    <p:extLst>
      <p:ext uri="{BB962C8B-B14F-4D97-AF65-F5344CB8AC3E}">
        <p14:creationId xmlns:p14="http://schemas.microsoft.com/office/powerpoint/2010/main" val="24544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04C07C3D-9FF6-41FB-83C2-E72F562C2268}" type="datetime1">
              <a:rPr lang="en-US" smtClean="0"/>
              <a:t>9/28/2020</a:t>
            </a:fld>
            <a:endParaRPr lang="en-US" dirty="0"/>
          </a:p>
        </p:txBody>
      </p:sp>
      <p:sp>
        <p:nvSpPr>
          <p:cNvPr id="5" name="Footer Placeholder 4"/>
          <p:cNvSpPr>
            <a:spLocks noGrp="1"/>
          </p:cNvSpPr>
          <p:nvPr>
            <p:ph type="ftr" sz="quarter" idx="11"/>
          </p:nvPr>
        </p:nvSpPr>
        <p:spPr/>
        <p:txBody>
          <a:bodyPr/>
          <a:lstStyle/>
          <a:p>
            <a:r>
              <a:rPr lang="en-US" dirty="0"/>
              <a:t>©Copyright, 2020 The Relentless Catholic.  All Rights Reserved. </a:t>
            </a:r>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7651724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81BBA43E-DE41-4356-BFB3-109F7A33830B}" type="datetime1">
              <a:rPr lang="en-US" smtClean="0"/>
              <a:t>9/28/2020</a:t>
            </a:fld>
            <a:endParaRPr lang="en-US" dirty="0"/>
          </a:p>
        </p:txBody>
      </p:sp>
      <p:sp>
        <p:nvSpPr>
          <p:cNvPr id="5" name="Footer Placeholder 4"/>
          <p:cNvSpPr>
            <a:spLocks noGrp="1"/>
          </p:cNvSpPr>
          <p:nvPr>
            <p:ph type="ftr" sz="quarter" idx="11"/>
          </p:nvPr>
        </p:nvSpPr>
        <p:spPr/>
        <p:txBody>
          <a:bodyPr/>
          <a:lstStyle/>
          <a:p>
            <a:r>
              <a:rPr lang="en-US" dirty="0"/>
              <a:t>©Copyright, 2020 The Relentless Catholic.  All Rights Reserved. </a:t>
            </a:r>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57427005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205664C1-965B-41ED-935D-89619C424B31}" type="datetime1">
              <a:rPr lang="en-US" smtClean="0"/>
              <a:t>9/28/2020</a:t>
            </a:fld>
            <a:endParaRPr lang="en-US" dirty="0"/>
          </a:p>
        </p:txBody>
      </p:sp>
      <p:sp>
        <p:nvSpPr>
          <p:cNvPr id="5" name="Footer Placeholder 4"/>
          <p:cNvSpPr>
            <a:spLocks noGrp="1"/>
          </p:cNvSpPr>
          <p:nvPr>
            <p:ph type="ftr" sz="quarter" idx="11"/>
          </p:nvPr>
        </p:nvSpPr>
        <p:spPr/>
        <p:txBody>
          <a:bodyPr/>
          <a:lstStyle/>
          <a:p>
            <a:r>
              <a:rPr lang="en-US" dirty="0"/>
              <a:t>©Copyright, 2020 The Relentless Catholic.  All Rights Reserved. </a:t>
            </a:r>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64757516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1E24AC56-89AC-42C9-AA77-FF304DCA9D5E}" type="datetime1">
              <a:rPr lang="en-US" smtClean="0"/>
              <a:t>9/28/2020</a:t>
            </a:fld>
            <a:endParaRPr lang="en-US" dirty="0"/>
          </a:p>
        </p:txBody>
      </p:sp>
      <p:sp>
        <p:nvSpPr>
          <p:cNvPr id="5" name="Footer Placeholder 4"/>
          <p:cNvSpPr>
            <a:spLocks noGrp="1"/>
          </p:cNvSpPr>
          <p:nvPr>
            <p:ph type="ftr" sz="quarter" idx="11"/>
          </p:nvPr>
        </p:nvSpPr>
        <p:spPr/>
        <p:txBody>
          <a:bodyPr/>
          <a:lstStyle/>
          <a:p>
            <a:r>
              <a:rPr lang="en-US" dirty="0"/>
              <a:t>©Copyright, 2020 The Relentless Catholic.  All Rights Reserved. </a:t>
            </a:r>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141313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044B331F-E66B-463D-BC23-AB2354DBCC9A}" type="datetime1">
              <a:rPr lang="en-US" smtClean="0"/>
              <a:t>9/28/2020</a:t>
            </a:fld>
            <a:endParaRPr lang="en-US" dirty="0"/>
          </a:p>
        </p:txBody>
      </p:sp>
      <p:sp>
        <p:nvSpPr>
          <p:cNvPr id="5" name="Footer Placeholder 4"/>
          <p:cNvSpPr>
            <a:spLocks noGrp="1"/>
          </p:cNvSpPr>
          <p:nvPr>
            <p:ph type="ftr" sz="quarter" idx="11"/>
          </p:nvPr>
        </p:nvSpPr>
        <p:spPr/>
        <p:txBody>
          <a:bodyPr/>
          <a:lstStyle/>
          <a:p>
            <a:r>
              <a:rPr lang="en-US" dirty="0"/>
              <a:t>©Copyright, 2020 The Relentless Catholic.  All Rights Reserved. </a:t>
            </a:r>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53340059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F05B761-D93B-41A4-9CFB-8AB6C83AE277}" type="datetime1">
              <a:rPr lang="en-US" smtClean="0"/>
              <a:t>9/28/2020</a:t>
            </a:fld>
            <a:endParaRPr lang="en-US" dirty="0"/>
          </a:p>
        </p:txBody>
      </p:sp>
      <p:sp>
        <p:nvSpPr>
          <p:cNvPr id="5" name="Footer Placeholder 4"/>
          <p:cNvSpPr>
            <a:spLocks noGrp="1"/>
          </p:cNvSpPr>
          <p:nvPr>
            <p:ph type="ftr" sz="quarter" idx="11"/>
          </p:nvPr>
        </p:nvSpPr>
        <p:spPr/>
        <p:txBody>
          <a:bodyPr/>
          <a:lstStyle/>
          <a:p>
            <a:r>
              <a:rPr lang="en-US" dirty="0"/>
              <a:t>©Copyright, 2020 The Relentless Catholic.  All Rights Reserved. </a:t>
            </a:r>
          </a:p>
        </p:txBody>
      </p:sp>
      <p:sp>
        <p:nvSpPr>
          <p:cNvPr id="6" name="Slide Number Placeholder 5"/>
          <p:cNvSpPr>
            <a:spLocks noGrp="1"/>
          </p:cNvSpPr>
          <p:nvPr>
            <p:ph type="sldNum" sz="quarter" idx="12"/>
          </p:nvPr>
        </p:nvSpPr>
        <p:spPr/>
        <p:txBody>
          <a:bodyPr/>
          <a:lstStyle/>
          <a:p>
            <a:fld id="{89333C77-0158-454C-844F-B7AB9BD7DAD4}" type="slidenum">
              <a:rPr lang="en-US" smtClean="0"/>
              <a:t>‹#›</a:t>
            </a:fld>
            <a:endParaRPr lang="en-US" dirty="0"/>
          </a:p>
        </p:txBody>
      </p:sp>
    </p:spTree>
    <p:extLst>
      <p:ext uri="{BB962C8B-B14F-4D97-AF65-F5344CB8AC3E}">
        <p14:creationId xmlns:p14="http://schemas.microsoft.com/office/powerpoint/2010/main" val="354056244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767B4AA-EAC4-49BF-BD84-AE4DE350800E}" type="datetime1">
              <a:rPr lang="en-US" smtClean="0"/>
              <a:t>9/28/2020</a:t>
            </a:fld>
            <a:endParaRPr lang="en-US" dirty="0"/>
          </a:p>
        </p:txBody>
      </p:sp>
      <p:sp>
        <p:nvSpPr>
          <p:cNvPr id="5" name="Footer Placeholder 4"/>
          <p:cNvSpPr>
            <a:spLocks noGrp="1"/>
          </p:cNvSpPr>
          <p:nvPr>
            <p:ph type="ftr" sz="quarter" idx="11"/>
          </p:nvPr>
        </p:nvSpPr>
        <p:spPr/>
        <p:txBody>
          <a:bodyPr/>
          <a:lstStyle/>
          <a:p>
            <a:r>
              <a:rPr lang="en-US" dirty="0"/>
              <a:t>©Copyright, 2020 The Relentless Catholic.  All Rights Reserved. </a:t>
            </a:r>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38944417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886499-33C9-49E4-B6DA-ECA58CCC0CAB}"/>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905CED0E-6B97-45E5-B47A-CFAB48021DD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23D56E40-0673-4731-B4FE-DA7D2577E2E8}"/>
              </a:ext>
            </a:extLst>
          </p:cNvPr>
          <p:cNvSpPr>
            <a:spLocks noGrp="1"/>
          </p:cNvSpPr>
          <p:nvPr>
            <p:ph type="dt" sz="half" idx="10"/>
          </p:nvPr>
        </p:nvSpPr>
        <p:spPr/>
        <p:txBody>
          <a:bodyPr/>
          <a:lstStyle/>
          <a:p>
            <a:fld id="{9430233B-8353-43A2-83FA-299AD0314BA5}" type="datetime1">
              <a:rPr lang="en-US" smtClean="0"/>
              <a:t>9/28/2020</a:t>
            </a:fld>
            <a:endParaRPr lang="en-US" dirty="0"/>
          </a:p>
        </p:txBody>
      </p:sp>
      <p:sp>
        <p:nvSpPr>
          <p:cNvPr id="5" name="Footer Placeholder 4">
            <a:extLst>
              <a:ext uri="{FF2B5EF4-FFF2-40B4-BE49-F238E27FC236}">
                <a16:creationId xmlns:a16="http://schemas.microsoft.com/office/drawing/2014/main" id="{2C04CE3A-4238-469C-9654-62C92379D585}"/>
              </a:ext>
            </a:extLst>
          </p:cNvPr>
          <p:cNvSpPr>
            <a:spLocks noGrp="1"/>
          </p:cNvSpPr>
          <p:nvPr>
            <p:ph type="ftr" sz="quarter" idx="11"/>
          </p:nvPr>
        </p:nvSpPr>
        <p:spPr/>
        <p:txBody>
          <a:bodyPr/>
          <a:lstStyle/>
          <a:p>
            <a:r>
              <a:rPr lang="en-US" dirty="0"/>
              <a:t>©Copyright, 2020 The Relentless Catholic.  All Rights Reserved. </a:t>
            </a:r>
          </a:p>
        </p:txBody>
      </p:sp>
      <p:sp>
        <p:nvSpPr>
          <p:cNvPr id="6" name="Slide Number Placeholder 5">
            <a:extLst>
              <a:ext uri="{FF2B5EF4-FFF2-40B4-BE49-F238E27FC236}">
                <a16:creationId xmlns:a16="http://schemas.microsoft.com/office/drawing/2014/main" id="{2EE4D901-F5AE-4F1E-949C-5AE3678D09FB}"/>
              </a:ext>
            </a:extLst>
          </p:cNvPr>
          <p:cNvSpPr>
            <a:spLocks noGrp="1"/>
          </p:cNvSpPr>
          <p:nvPr>
            <p:ph type="sldNum" sz="quarter" idx="12"/>
          </p:nvPr>
        </p:nvSpPr>
        <p:spPr/>
        <p:txBody>
          <a:bodyPr/>
          <a:lstStyle/>
          <a:p>
            <a:fld id="{D3BA7573-40C3-4DF2-A5DC-B15ED3BA325D}" type="slidenum">
              <a:rPr lang="en-US" smtClean="0"/>
              <a:t>‹#›</a:t>
            </a:fld>
            <a:endParaRPr lang="en-US" dirty="0"/>
          </a:p>
        </p:txBody>
      </p:sp>
    </p:spTree>
    <p:extLst>
      <p:ext uri="{BB962C8B-B14F-4D97-AF65-F5344CB8AC3E}">
        <p14:creationId xmlns:p14="http://schemas.microsoft.com/office/powerpoint/2010/main" val="93769926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8A5BD2-98E4-4DCD-A10E-A6FFD380962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94767660-0A50-4CC5-94E4-A0CC42A670BA}"/>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2EE3BD3-42B0-4233-BA8A-487FA11D4CA5}"/>
              </a:ext>
            </a:extLst>
          </p:cNvPr>
          <p:cNvSpPr>
            <a:spLocks noGrp="1"/>
          </p:cNvSpPr>
          <p:nvPr>
            <p:ph type="dt" sz="half" idx="10"/>
          </p:nvPr>
        </p:nvSpPr>
        <p:spPr/>
        <p:txBody>
          <a:bodyPr/>
          <a:lstStyle/>
          <a:p>
            <a:fld id="{CA5AE06B-6155-4EDB-93FB-44F35265116D}" type="datetime1">
              <a:rPr lang="en-US" smtClean="0"/>
              <a:t>9/28/2020</a:t>
            </a:fld>
            <a:endParaRPr lang="en-US" dirty="0"/>
          </a:p>
        </p:txBody>
      </p:sp>
      <p:sp>
        <p:nvSpPr>
          <p:cNvPr id="5" name="Footer Placeholder 4">
            <a:extLst>
              <a:ext uri="{FF2B5EF4-FFF2-40B4-BE49-F238E27FC236}">
                <a16:creationId xmlns:a16="http://schemas.microsoft.com/office/drawing/2014/main" id="{04E39C46-5B44-4C86-BA22-34023BC80252}"/>
              </a:ext>
            </a:extLst>
          </p:cNvPr>
          <p:cNvSpPr>
            <a:spLocks noGrp="1"/>
          </p:cNvSpPr>
          <p:nvPr>
            <p:ph type="ftr" sz="quarter" idx="11"/>
          </p:nvPr>
        </p:nvSpPr>
        <p:spPr/>
        <p:txBody>
          <a:bodyPr/>
          <a:lstStyle/>
          <a:p>
            <a:r>
              <a:rPr lang="en-US" dirty="0"/>
              <a:t>©Copyright, 2020 The Relentless Catholic.  All Rights Reserved. </a:t>
            </a:r>
          </a:p>
        </p:txBody>
      </p:sp>
      <p:sp>
        <p:nvSpPr>
          <p:cNvPr id="6" name="Slide Number Placeholder 5">
            <a:extLst>
              <a:ext uri="{FF2B5EF4-FFF2-40B4-BE49-F238E27FC236}">
                <a16:creationId xmlns:a16="http://schemas.microsoft.com/office/drawing/2014/main" id="{3C882393-4195-4ABB-88AF-648941901F8C}"/>
              </a:ext>
            </a:extLst>
          </p:cNvPr>
          <p:cNvSpPr>
            <a:spLocks noGrp="1"/>
          </p:cNvSpPr>
          <p:nvPr>
            <p:ph type="sldNum" sz="quarter" idx="12"/>
          </p:nvPr>
        </p:nvSpPr>
        <p:spPr/>
        <p:txBody>
          <a:bodyPr/>
          <a:lstStyle/>
          <a:p>
            <a:fld id="{D3BA7573-40C3-4DF2-A5DC-B15ED3BA325D}" type="slidenum">
              <a:rPr lang="en-US" smtClean="0"/>
              <a:t>‹#›</a:t>
            </a:fld>
            <a:endParaRPr lang="en-US" dirty="0"/>
          </a:p>
        </p:txBody>
      </p:sp>
    </p:spTree>
    <p:extLst>
      <p:ext uri="{BB962C8B-B14F-4D97-AF65-F5344CB8AC3E}">
        <p14:creationId xmlns:p14="http://schemas.microsoft.com/office/powerpoint/2010/main" val="316931577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E00E16-C8A3-45DF-AA16-2DFAB83B8882}"/>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9707AB90-8E15-4762-AC64-D63838387351}"/>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BEB0B787-2DE4-4D80-8C26-A43954C4CC6F}"/>
              </a:ext>
            </a:extLst>
          </p:cNvPr>
          <p:cNvSpPr>
            <a:spLocks noGrp="1"/>
          </p:cNvSpPr>
          <p:nvPr>
            <p:ph type="dt" sz="half" idx="10"/>
          </p:nvPr>
        </p:nvSpPr>
        <p:spPr/>
        <p:txBody>
          <a:bodyPr/>
          <a:lstStyle/>
          <a:p>
            <a:fld id="{AA65BC54-4239-45DE-858C-D644F3679CED}" type="datetime1">
              <a:rPr lang="en-US" smtClean="0"/>
              <a:t>9/28/2020</a:t>
            </a:fld>
            <a:endParaRPr lang="en-US" dirty="0"/>
          </a:p>
        </p:txBody>
      </p:sp>
      <p:sp>
        <p:nvSpPr>
          <p:cNvPr id="5" name="Footer Placeholder 4">
            <a:extLst>
              <a:ext uri="{FF2B5EF4-FFF2-40B4-BE49-F238E27FC236}">
                <a16:creationId xmlns:a16="http://schemas.microsoft.com/office/drawing/2014/main" id="{C31F5526-C5ED-4E62-B89F-1DCF27D8DB27}"/>
              </a:ext>
            </a:extLst>
          </p:cNvPr>
          <p:cNvSpPr>
            <a:spLocks noGrp="1"/>
          </p:cNvSpPr>
          <p:nvPr>
            <p:ph type="ftr" sz="quarter" idx="11"/>
          </p:nvPr>
        </p:nvSpPr>
        <p:spPr/>
        <p:txBody>
          <a:bodyPr/>
          <a:lstStyle/>
          <a:p>
            <a:r>
              <a:rPr lang="en-US" dirty="0"/>
              <a:t>©Copyright, 2020 The Relentless Catholic.  All Rights Reserved. </a:t>
            </a:r>
          </a:p>
        </p:txBody>
      </p:sp>
      <p:sp>
        <p:nvSpPr>
          <p:cNvPr id="6" name="Slide Number Placeholder 5">
            <a:extLst>
              <a:ext uri="{FF2B5EF4-FFF2-40B4-BE49-F238E27FC236}">
                <a16:creationId xmlns:a16="http://schemas.microsoft.com/office/drawing/2014/main" id="{A7B977F9-7CB3-47C4-9AF9-256372CB6497}"/>
              </a:ext>
            </a:extLst>
          </p:cNvPr>
          <p:cNvSpPr>
            <a:spLocks noGrp="1"/>
          </p:cNvSpPr>
          <p:nvPr>
            <p:ph type="sldNum" sz="quarter" idx="12"/>
          </p:nvPr>
        </p:nvSpPr>
        <p:spPr/>
        <p:txBody>
          <a:bodyPr/>
          <a:lstStyle/>
          <a:p>
            <a:fld id="{D3BA7573-40C3-4DF2-A5DC-B15ED3BA325D}" type="slidenum">
              <a:rPr lang="en-US" smtClean="0"/>
              <a:t>‹#›</a:t>
            </a:fld>
            <a:endParaRPr lang="en-US" dirty="0"/>
          </a:p>
        </p:txBody>
      </p:sp>
    </p:spTree>
    <p:extLst>
      <p:ext uri="{BB962C8B-B14F-4D97-AF65-F5344CB8AC3E}">
        <p14:creationId xmlns:p14="http://schemas.microsoft.com/office/powerpoint/2010/main" val="13065246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17F425C-02DC-4AE6-834C-05E79B309645}" type="datetime1">
              <a:rPr lang="en-US" smtClean="0"/>
              <a:t>9/28/2020</a:t>
            </a:fld>
            <a:endParaRPr lang="en-US" dirty="0"/>
          </a:p>
        </p:txBody>
      </p:sp>
      <p:sp>
        <p:nvSpPr>
          <p:cNvPr id="5" name="Footer Placeholder 4"/>
          <p:cNvSpPr>
            <a:spLocks noGrp="1"/>
          </p:cNvSpPr>
          <p:nvPr>
            <p:ph type="ftr" sz="quarter" idx="11"/>
          </p:nvPr>
        </p:nvSpPr>
        <p:spPr/>
        <p:txBody>
          <a:bodyPr/>
          <a:lstStyle/>
          <a:p>
            <a:r>
              <a:rPr lang="en-US" b="1" dirty="0"/>
              <a:t>©Copyright, 2020 The Relentless Catholic.  All Rights Reserved.</a:t>
            </a:r>
            <a:endParaRPr lang="en-US" dirty="0"/>
          </a:p>
          <a:p>
            <a:endParaRPr lang="en-US" dirty="0"/>
          </a:p>
        </p:txBody>
      </p:sp>
      <p:sp>
        <p:nvSpPr>
          <p:cNvPr id="6" name="Slide Number Placeholder 5"/>
          <p:cNvSpPr>
            <a:spLocks noGrp="1"/>
          </p:cNvSpPr>
          <p:nvPr>
            <p:ph type="sldNum" sz="quarter" idx="12"/>
          </p:nvPr>
        </p:nvSpPr>
        <p:spPr/>
        <p:txBody>
          <a:bodyPr/>
          <a:lstStyle/>
          <a:p>
            <a:fld id="{519954A3-9DFD-4C44-94BA-B95130A3BA1C}" type="slidenum">
              <a:rPr lang="en-US" smtClean="0"/>
              <a:t>‹#›</a:t>
            </a:fld>
            <a:endParaRPr lang="en-US" dirty="0"/>
          </a:p>
        </p:txBody>
      </p:sp>
      <p:pic>
        <p:nvPicPr>
          <p:cNvPr id="10" name="Picture 9">
            <a:extLst>
              <a:ext uri="{FF2B5EF4-FFF2-40B4-BE49-F238E27FC236}">
                <a16:creationId xmlns:a16="http://schemas.microsoft.com/office/drawing/2014/main" id="{E5130561-E43F-40E3-A5D1-EAAC99891E83}"/>
              </a:ext>
            </a:extLst>
          </p:cNvPr>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420350" y="0"/>
            <a:ext cx="1771650" cy="1357630"/>
          </a:xfrm>
          <a:prstGeom prst="rect">
            <a:avLst/>
          </a:prstGeom>
          <a:noFill/>
          <a:ln>
            <a:noFill/>
          </a:ln>
        </p:spPr>
      </p:pic>
    </p:spTree>
    <p:extLst>
      <p:ext uri="{BB962C8B-B14F-4D97-AF65-F5344CB8AC3E}">
        <p14:creationId xmlns:p14="http://schemas.microsoft.com/office/powerpoint/2010/main" val="370276751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1FE70F-4F7D-42F5-B8C6-25EDFBE74A4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C6F5CAE-668C-4DC0-83FC-7D3647495186}"/>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F77B28FC-75FF-4D72-BC46-0FE45A2EBD30}"/>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FE81CDBA-240D-4892-B820-A406261707C4}"/>
              </a:ext>
            </a:extLst>
          </p:cNvPr>
          <p:cNvSpPr>
            <a:spLocks noGrp="1"/>
          </p:cNvSpPr>
          <p:nvPr>
            <p:ph type="dt" sz="half" idx="10"/>
          </p:nvPr>
        </p:nvSpPr>
        <p:spPr/>
        <p:txBody>
          <a:bodyPr/>
          <a:lstStyle/>
          <a:p>
            <a:fld id="{C3313BBA-1FF0-43A3-802C-AD9FA58EF93A}" type="datetime1">
              <a:rPr lang="en-US" smtClean="0"/>
              <a:t>9/28/2020</a:t>
            </a:fld>
            <a:endParaRPr lang="en-US" dirty="0"/>
          </a:p>
        </p:txBody>
      </p:sp>
      <p:sp>
        <p:nvSpPr>
          <p:cNvPr id="6" name="Footer Placeholder 5">
            <a:extLst>
              <a:ext uri="{FF2B5EF4-FFF2-40B4-BE49-F238E27FC236}">
                <a16:creationId xmlns:a16="http://schemas.microsoft.com/office/drawing/2014/main" id="{6B6558C7-23B3-4D23-A79D-F5E222D82FD1}"/>
              </a:ext>
            </a:extLst>
          </p:cNvPr>
          <p:cNvSpPr>
            <a:spLocks noGrp="1"/>
          </p:cNvSpPr>
          <p:nvPr>
            <p:ph type="ftr" sz="quarter" idx="11"/>
          </p:nvPr>
        </p:nvSpPr>
        <p:spPr/>
        <p:txBody>
          <a:bodyPr/>
          <a:lstStyle/>
          <a:p>
            <a:r>
              <a:rPr lang="en-US" dirty="0"/>
              <a:t>©Copyright, 2020 The Relentless Catholic.  All Rights Reserved. </a:t>
            </a:r>
          </a:p>
        </p:txBody>
      </p:sp>
      <p:sp>
        <p:nvSpPr>
          <p:cNvPr id="7" name="Slide Number Placeholder 6">
            <a:extLst>
              <a:ext uri="{FF2B5EF4-FFF2-40B4-BE49-F238E27FC236}">
                <a16:creationId xmlns:a16="http://schemas.microsoft.com/office/drawing/2014/main" id="{DEF482F1-91A7-4BD3-BEDE-9538DE3BBC3E}"/>
              </a:ext>
            </a:extLst>
          </p:cNvPr>
          <p:cNvSpPr>
            <a:spLocks noGrp="1"/>
          </p:cNvSpPr>
          <p:nvPr>
            <p:ph type="sldNum" sz="quarter" idx="12"/>
          </p:nvPr>
        </p:nvSpPr>
        <p:spPr/>
        <p:txBody>
          <a:bodyPr/>
          <a:lstStyle/>
          <a:p>
            <a:fld id="{D3BA7573-40C3-4DF2-A5DC-B15ED3BA325D}" type="slidenum">
              <a:rPr lang="en-US" smtClean="0"/>
              <a:t>‹#›</a:t>
            </a:fld>
            <a:endParaRPr lang="en-US" dirty="0"/>
          </a:p>
        </p:txBody>
      </p:sp>
    </p:spTree>
    <p:extLst>
      <p:ext uri="{BB962C8B-B14F-4D97-AF65-F5344CB8AC3E}">
        <p14:creationId xmlns:p14="http://schemas.microsoft.com/office/powerpoint/2010/main" val="310966921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6E7713-B20A-4DC8-A687-42B57FDE9A65}"/>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FDD5C36B-B664-4A78-878A-526169CEEE8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E1F35870-77D4-417F-AC32-78843F25B12D}"/>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F7A6CC72-29D3-446B-9E72-920B74E93AF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4533FB19-FC52-4689-B7DC-2FACAC9B9573}"/>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F30FBBF0-E511-4301-9A89-BA617B58645A}"/>
              </a:ext>
            </a:extLst>
          </p:cNvPr>
          <p:cNvSpPr>
            <a:spLocks noGrp="1"/>
          </p:cNvSpPr>
          <p:nvPr>
            <p:ph type="dt" sz="half" idx="10"/>
          </p:nvPr>
        </p:nvSpPr>
        <p:spPr/>
        <p:txBody>
          <a:bodyPr/>
          <a:lstStyle/>
          <a:p>
            <a:fld id="{6D16C6A9-67F5-4A23-92F0-F36723D7EA9B}" type="datetime1">
              <a:rPr lang="en-US" smtClean="0"/>
              <a:t>9/28/2020</a:t>
            </a:fld>
            <a:endParaRPr lang="en-US" dirty="0"/>
          </a:p>
        </p:txBody>
      </p:sp>
      <p:sp>
        <p:nvSpPr>
          <p:cNvPr id="8" name="Footer Placeholder 7">
            <a:extLst>
              <a:ext uri="{FF2B5EF4-FFF2-40B4-BE49-F238E27FC236}">
                <a16:creationId xmlns:a16="http://schemas.microsoft.com/office/drawing/2014/main" id="{0967BC1E-9A39-47FB-AF6C-3D13929CBE7E}"/>
              </a:ext>
            </a:extLst>
          </p:cNvPr>
          <p:cNvSpPr>
            <a:spLocks noGrp="1"/>
          </p:cNvSpPr>
          <p:nvPr>
            <p:ph type="ftr" sz="quarter" idx="11"/>
          </p:nvPr>
        </p:nvSpPr>
        <p:spPr/>
        <p:txBody>
          <a:bodyPr/>
          <a:lstStyle/>
          <a:p>
            <a:r>
              <a:rPr lang="en-US" dirty="0"/>
              <a:t>©Copyright, 2020 The Relentless Catholic.  All Rights Reserved. </a:t>
            </a:r>
          </a:p>
        </p:txBody>
      </p:sp>
      <p:sp>
        <p:nvSpPr>
          <p:cNvPr id="9" name="Slide Number Placeholder 8">
            <a:extLst>
              <a:ext uri="{FF2B5EF4-FFF2-40B4-BE49-F238E27FC236}">
                <a16:creationId xmlns:a16="http://schemas.microsoft.com/office/drawing/2014/main" id="{B953A6F2-B448-4B2D-94C1-56C8DAB07ED8}"/>
              </a:ext>
            </a:extLst>
          </p:cNvPr>
          <p:cNvSpPr>
            <a:spLocks noGrp="1"/>
          </p:cNvSpPr>
          <p:nvPr>
            <p:ph type="sldNum" sz="quarter" idx="12"/>
          </p:nvPr>
        </p:nvSpPr>
        <p:spPr/>
        <p:txBody>
          <a:bodyPr/>
          <a:lstStyle/>
          <a:p>
            <a:fld id="{D3BA7573-40C3-4DF2-A5DC-B15ED3BA325D}" type="slidenum">
              <a:rPr lang="en-US" smtClean="0"/>
              <a:t>‹#›</a:t>
            </a:fld>
            <a:endParaRPr lang="en-US" dirty="0"/>
          </a:p>
        </p:txBody>
      </p:sp>
    </p:spTree>
    <p:extLst>
      <p:ext uri="{BB962C8B-B14F-4D97-AF65-F5344CB8AC3E}">
        <p14:creationId xmlns:p14="http://schemas.microsoft.com/office/powerpoint/2010/main" val="377543663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F26C24-E14C-42CE-B148-8900A2AC44C7}"/>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5138D4E0-A8AF-45AF-86C1-B0B374D32C71}"/>
              </a:ext>
            </a:extLst>
          </p:cNvPr>
          <p:cNvSpPr>
            <a:spLocks noGrp="1"/>
          </p:cNvSpPr>
          <p:nvPr>
            <p:ph type="dt" sz="half" idx="10"/>
          </p:nvPr>
        </p:nvSpPr>
        <p:spPr/>
        <p:txBody>
          <a:bodyPr/>
          <a:lstStyle/>
          <a:p>
            <a:fld id="{7F21A951-CAD1-48A7-94FC-49A62EA908AF}" type="datetime1">
              <a:rPr lang="en-US" smtClean="0"/>
              <a:t>9/28/2020</a:t>
            </a:fld>
            <a:endParaRPr lang="en-US" dirty="0"/>
          </a:p>
        </p:txBody>
      </p:sp>
      <p:sp>
        <p:nvSpPr>
          <p:cNvPr id="4" name="Footer Placeholder 3">
            <a:extLst>
              <a:ext uri="{FF2B5EF4-FFF2-40B4-BE49-F238E27FC236}">
                <a16:creationId xmlns:a16="http://schemas.microsoft.com/office/drawing/2014/main" id="{7A7217A5-CEFC-41B0-A549-7B6600181E35}"/>
              </a:ext>
            </a:extLst>
          </p:cNvPr>
          <p:cNvSpPr>
            <a:spLocks noGrp="1"/>
          </p:cNvSpPr>
          <p:nvPr>
            <p:ph type="ftr" sz="quarter" idx="11"/>
          </p:nvPr>
        </p:nvSpPr>
        <p:spPr/>
        <p:txBody>
          <a:bodyPr/>
          <a:lstStyle/>
          <a:p>
            <a:r>
              <a:rPr lang="en-US" dirty="0"/>
              <a:t>©Copyright, 2020 The Relentless Catholic.  All Rights Reserved. </a:t>
            </a:r>
          </a:p>
        </p:txBody>
      </p:sp>
      <p:sp>
        <p:nvSpPr>
          <p:cNvPr id="5" name="Slide Number Placeholder 4">
            <a:extLst>
              <a:ext uri="{FF2B5EF4-FFF2-40B4-BE49-F238E27FC236}">
                <a16:creationId xmlns:a16="http://schemas.microsoft.com/office/drawing/2014/main" id="{1757B137-3679-45FA-A67C-C98C079B10BE}"/>
              </a:ext>
            </a:extLst>
          </p:cNvPr>
          <p:cNvSpPr>
            <a:spLocks noGrp="1"/>
          </p:cNvSpPr>
          <p:nvPr>
            <p:ph type="sldNum" sz="quarter" idx="12"/>
          </p:nvPr>
        </p:nvSpPr>
        <p:spPr/>
        <p:txBody>
          <a:bodyPr/>
          <a:lstStyle/>
          <a:p>
            <a:fld id="{D3BA7573-40C3-4DF2-A5DC-B15ED3BA325D}" type="slidenum">
              <a:rPr lang="en-US" smtClean="0"/>
              <a:t>‹#›</a:t>
            </a:fld>
            <a:endParaRPr lang="en-US" dirty="0"/>
          </a:p>
        </p:txBody>
      </p:sp>
    </p:spTree>
    <p:extLst>
      <p:ext uri="{BB962C8B-B14F-4D97-AF65-F5344CB8AC3E}">
        <p14:creationId xmlns:p14="http://schemas.microsoft.com/office/powerpoint/2010/main" val="17575371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778B995-460E-47B2-8F06-AA5ED7524B90}"/>
              </a:ext>
            </a:extLst>
          </p:cNvPr>
          <p:cNvSpPr>
            <a:spLocks noGrp="1"/>
          </p:cNvSpPr>
          <p:nvPr>
            <p:ph type="dt" sz="half" idx="10"/>
          </p:nvPr>
        </p:nvSpPr>
        <p:spPr/>
        <p:txBody>
          <a:bodyPr/>
          <a:lstStyle/>
          <a:p>
            <a:fld id="{47E6636E-D22C-481C-8786-B00E8BC0041A}" type="datetime1">
              <a:rPr lang="en-US" smtClean="0"/>
              <a:t>9/28/2020</a:t>
            </a:fld>
            <a:endParaRPr lang="en-US" dirty="0"/>
          </a:p>
        </p:txBody>
      </p:sp>
      <p:sp>
        <p:nvSpPr>
          <p:cNvPr id="3" name="Footer Placeholder 2">
            <a:extLst>
              <a:ext uri="{FF2B5EF4-FFF2-40B4-BE49-F238E27FC236}">
                <a16:creationId xmlns:a16="http://schemas.microsoft.com/office/drawing/2014/main" id="{0B948A36-4A83-468F-A968-7039C81F4E72}"/>
              </a:ext>
            </a:extLst>
          </p:cNvPr>
          <p:cNvSpPr>
            <a:spLocks noGrp="1"/>
          </p:cNvSpPr>
          <p:nvPr>
            <p:ph type="ftr" sz="quarter" idx="11"/>
          </p:nvPr>
        </p:nvSpPr>
        <p:spPr/>
        <p:txBody>
          <a:bodyPr/>
          <a:lstStyle/>
          <a:p>
            <a:r>
              <a:rPr lang="en-US" dirty="0"/>
              <a:t>©Copyright, 2020 The Relentless Catholic.  All Rights Reserved. </a:t>
            </a:r>
          </a:p>
        </p:txBody>
      </p:sp>
      <p:sp>
        <p:nvSpPr>
          <p:cNvPr id="4" name="Slide Number Placeholder 3">
            <a:extLst>
              <a:ext uri="{FF2B5EF4-FFF2-40B4-BE49-F238E27FC236}">
                <a16:creationId xmlns:a16="http://schemas.microsoft.com/office/drawing/2014/main" id="{8099FD08-35DA-4B33-83DB-AC263088B7A5}"/>
              </a:ext>
            </a:extLst>
          </p:cNvPr>
          <p:cNvSpPr>
            <a:spLocks noGrp="1"/>
          </p:cNvSpPr>
          <p:nvPr>
            <p:ph type="sldNum" sz="quarter" idx="12"/>
          </p:nvPr>
        </p:nvSpPr>
        <p:spPr/>
        <p:txBody>
          <a:bodyPr/>
          <a:lstStyle/>
          <a:p>
            <a:fld id="{D3BA7573-40C3-4DF2-A5DC-B15ED3BA325D}" type="slidenum">
              <a:rPr lang="en-US" smtClean="0"/>
              <a:t>‹#›</a:t>
            </a:fld>
            <a:endParaRPr lang="en-US" dirty="0"/>
          </a:p>
        </p:txBody>
      </p:sp>
    </p:spTree>
    <p:extLst>
      <p:ext uri="{BB962C8B-B14F-4D97-AF65-F5344CB8AC3E}">
        <p14:creationId xmlns:p14="http://schemas.microsoft.com/office/powerpoint/2010/main" val="93096476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7FC3E3-C1D5-4EFF-B7C3-3A4B099F9F3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704122CE-1298-4E2D-B58B-FA3F4BF9202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F310A8F9-34FD-4751-B787-6176287356B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52DBAED9-02A2-4490-B847-BCB55520F1D1}"/>
              </a:ext>
            </a:extLst>
          </p:cNvPr>
          <p:cNvSpPr>
            <a:spLocks noGrp="1"/>
          </p:cNvSpPr>
          <p:nvPr>
            <p:ph type="dt" sz="half" idx="10"/>
          </p:nvPr>
        </p:nvSpPr>
        <p:spPr/>
        <p:txBody>
          <a:bodyPr/>
          <a:lstStyle/>
          <a:p>
            <a:fld id="{9F656A9C-3ED5-4C50-A870-3BFD94352ADF}" type="datetime1">
              <a:rPr lang="en-US" smtClean="0"/>
              <a:t>9/28/2020</a:t>
            </a:fld>
            <a:endParaRPr lang="en-US" dirty="0"/>
          </a:p>
        </p:txBody>
      </p:sp>
      <p:sp>
        <p:nvSpPr>
          <p:cNvPr id="6" name="Footer Placeholder 5">
            <a:extLst>
              <a:ext uri="{FF2B5EF4-FFF2-40B4-BE49-F238E27FC236}">
                <a16:creationId xmlns:a16="http://schemas.microsoft.com/office/drawing/2014/main" id="{4C3D4918-A716-41CC-8690-4A888DF6AE5C}"/>
              </a:ext>
            </a:extLst>
          </p:cNvPr>
          <p:cNvSpPr>
            <a:spLocks noGrp="1"/>
          </p:cNvSpPr>
          <p:nvPr>
            <p:ph type="ftr" sz="quarter" idx="11"/>
          </p:nvPr>
        </p:nvSpPr>
        <p:spPr/>
        <p:txBody>
          <a:bodyPr/>
          <a:lstStyle/>
          <a:p>
            <a:r>
              <a:rPr lang="en-US" dirty="0"/>
              <a:t>©Copyright, 2020 The Relentless Catholic.  All Rights Reserved. </a:t>
            </a:r>
          </a:p>
        </p:txBody>
      </p:sp>
      <p:sp>
        <p:nvSpPr>
          <p:cNvPr id="7" name="Slide Number Placeholder 6">
            <a:extLst>
              <a:ext uri="{FF2B5EF4-FFF2-40B4-BE49-F238E27FC236}">
                <a16:creationId xmlns:a16="http://schemas.microsoft.com/office/drawing/2014/main" id="{0390EDC4-AD6C-4F46-9B5A-3D78F091664E}"/>
              </a:ext>
            </a:extLst>
          </p:cNvPr>
          <p:cNvSpPr>
            <a:spLocks noGrp="1"/>
          </p:cNvSpPr>
          <p:nvPr>
            <p:ph type="sldNum" sz="quarter" idx="12"/>
          </p:nvPr>
        </p:nvSpPr>
        <p:spPr/>
        <p:txBody>
          <a:bodyPr/>
          <a:lstStyle/>
          <a:p>
            <a:fld id="{D3BA7573-40C3-4DF2-A5DC-B15ED3BA325D}" type="slidenum">
              <a:rPr lang="en-US" smtClean="0"/>
              <a:t>‹#›</a:t>
            </a:fld>
            <a:endParaRPr lang="en-US" dirty="0"/>
          </a:p>
        </p:txBody>
      </p:sp>
    </p:spTree>
    <p:extLst>
      <p:ext uri="{BB962C8B-B14F-4D97-AF65-F5344CB8AC3E}">
        <p14:creationId xmlns:p14="http://schemas.microsoft.com/office/powerpoint/2010/main" val="279762858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5CDBC4-033B-4587-A89D-F2B705CBD5C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A531DBB7-29DE-4FC3-BF66-7516A24F2F7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FF66FD24-1AAF-41C5-B452-36D9B2AE08A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05CF39FF-8325-4CBD-85E7-E69C2B2C7E4F}"/>
              </a:ext>
            </a:extLst>
          </p:cNvPr>
          <p:cNvSpPr>
            <a:spLocks noGrp="1"/>
          </p:cNvSpPr>
          <p:nvPr>
            <p:ph type="dt" sz="half" idx="10"/>
          </p:nvPr>
        </p:nvSpPr>
        <p:spPr/>
        <p:txBody>
          <a:bodyPr/>
          <a:lstStyle/>
          <a:p>
            <a:fld id="{6E651BAC-544D-4A51-8E1D-2A686F9988D1}" type="datetime1">
              <a:rPr lang="en-US" smtClean="0"/>
              <a:t>9/28/2020</a:t>
            </a:fld>
            <a:endParaRPr lang="en-US" dirty="0"/>
          </a:p>
        </p:txBody>
      </p:sp>
      <p:sp>
        <p:nvSpPr>
          <p:cNvPr id="6" name="Footer Placeholder 5">
            <a:extLst>
              <a:ext uri="{FF2B5EF4-FFF2-40B4-BE49-F238E27FC236}">
                <a16:creationId xmlns:a16="http://schemas.microsoft.com/office/drawing/2014/main" id="{C5098447-C686-4659-B5B0-6AC66229826D}"/>
              </a:ext>
            </a:extLst>
          </p:cNvPr>
          <p:cNvSpPr>
            <a:spLocks noGrp="1"/>
          </p:cNvSpPr>
          <p:nvPr>
            <p:ph type="ftr" sz="quarter" idx="11"/>
          </p:nvPr>
        </p:nvSpPr>
        <p:spPr/>
        <p:txBody>
          <a:bodyPr/>
          <a:lstStyle/>
          <a:p>
            <a:r>
              <a:rPr lang="en-US" dirty="0"/>
              <a:t>©Copyright, 2020 The Relentless Catholic.  All Rights Reserved. </a:t>
            </a:r>
          </a:p>
        </p:txBody>
      </p:sp>
      <p:sp>
        <p:nvSpPr>
          <p:cNvPr id="7" name="Slide Number Placeholder 6">
            <a:extLst>
              <a:ext uri="{FF2B5EF4-FFF2-40B4-BE49-F238E27FC236}">
                <a16:creationId xmlns:a16="http://schemas.microsoft.com/office/drawing/2014/main" id="{949952D4-5B16-4D40-800B-A26144937661}"/>
              </a:ext>
            </a:extLst>
          </p:cNvPr>
          <p:cNvSpPr>
            <a:spLocks noGrp="1"/>
          </p:cNvSpPr>
          <p:nvPr>
            <p:ph type="sldNum" sz="quarter" idx="12"/>
          </p:nvPr>
        </p:nvSpPr>
        <p:spPr/>
        <p:txBody>
          <a:bodyPr/>
          <a:lstStyle/>
          <a:p>
            <a:fld id="{D3BA7573-40C3-4DF2-A5DC-B15ED3BA325D}" type="slidenum">
              <a:rPr lang="en-US" smtClean="0"/>
              <a:t>‹#›</a:t>
            </a:fld>
            <a:endParaRPr lang="en-US" dirty="0"/>
          </a:p>
        </p:txBody>
      </p:sp>
    </p:spTree>
    <p:extLst>
      <p:ext uri="{BB962C8B-B14F-4D97-AF65-F5344CB8AC3E}">
        <p14:creationId xmlns:p14="http://schemas.microsoft.com/office/powerpoint/2010/main" val="190404340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455D5F-BE16-47C2-A96E-F94851FC8801}"/>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ACCCB038-2F69-4BA3-9F39-C8C4BF267A44}"/>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A7C4D87-FD3A-4717-85A3-29F9D7334B17}"/>
              </a:ext>
            </a:extLst>
          </p:cNvPr>
          <p:cNvSpPr>
            <a:spLocks noGrp="1"/>
          </p:cNvSpPr>
          <p:nvPr>
            <p:ph type="dt" sz="half" idx="10"/>
          </p:nvPr>
        </p:nvSpPr>
        <p:spPr/>
        <p:txBody>
          <a:bodyPr/>
          <a:lstStyle/>
          <a:p>
            <a:fld id="{B3945A47-EBCF-481A-9CD5-0358A8E34DE5}" type="datetime1">
              <a:rPr lang="en-US" smtClean="0"/>
              <a:t>9/28/2020</a:t>
            </a:fld>
            <a:endParaRPr lang="en-US" dirty="0"/>
          </a:p>
        </p:txBody>
      </p:sp>
      <p:sp>
        <p:nvSpPr>
          <p:cNvPr id="5" name="Footer Placeholder 4">
            <a:extLst>
              <a:ext uri="{FF2B5EF4-FFF2-40B4-BE49-F238E27FC236}">
                <a16:creationId xmlns:a16="http://schemas.microsoft.com/office/drawing/2014/main" id="{7F340DE2-4435-49CF-8D6B-E25039301EA1}"/>
              </a:ext>
            </a:extLst>
          </p:cNvPr>
          <p:cNvSpPr>
            <a:spLocks noGrp="1"/>
          </p:cNvSpPr>
          <p:nvPr>
            <p:ph type="ftr" sz="quarter" idx="11"/>
          </p:nvPr>
        </p:nvSpPr>
        <p:spPr/>
        <p:txBody>
          <a:bodyPr/>
          <a:lstStyle/>
          <a:p>
            <a:r>
              <a:rPr lang="en-US" dirty="0"/>
              <a:t>©Copyright, 2020 The Relentless Catholic.  All Rights Reserved. </a:t>
            </a:r>
          </a:p>
        </p:txBody>
      </p:sp>
      <p:sp>
        <p:nvSpPr>
          <p:cNvPr id="6" name="Slide Number Placeholder 5">
            <a:extLst>
              <a:ext uri="{FF2B5EF4-FFF2-40B4-BE49-F238E27FC236}">
                <a16:creationId xmlns:a16="http://schemas.microsoft.com/office/drawing/2014/main" id="{5FD48C84-14EC-43F6-8A15-D08291AD3816}"/>
              </a:ext>
            </a:extLst>
          </p:cNvPr>
          <p:cNvSpPr>
            <a:spLocks noGrp="1"/>
          </p:cNvSpPr>
          <p:nvPr>
            <p:ph type="sldNum" sz="quarter" idx="12"/>
          </p:nvPr>
        </p:nvSpPr>
        <p:spPr/>
        <p:txBody>
          <a:bodyPr/>
          <a:lstStyle/>
          <a:p>
            <a:fld id="{D3BA7573-40C3-4DF2-A5DC-B15ED3BA325D}" type="slidenum">
              <a:rPr lang="en-US" smtClean="0"/>
              <a:t>‹#›</a:t>
            </a:fld>
            <a:endParaRPr lang="en-US" dirty="0"/>
          </a:p>
        </p:txBody>
      </p:sp>
    </p:spTree>
    <p:extLst>
      <p:ext uri="{BB962C8B-B14F-4D97-AF65-F5344CB8AC3E}">
        <p14:creationId xmlns:p14="http://schemas.microsoft.com/office/powerpoint/2010/main" val="79122676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F16696B4-A2AF-45F7-AD1A-141A01F0573B}"/>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BE1A9953-3230-4584-B5E2-E9E3792FC544}"/>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EAF81F9-A964-499C-B811-B1D758073886}"/>
              </a:ext>
            </a:extLst>
          </p:cNvPr>
          <p:cNvSpPr>
            <a:spLocks noGrp="1"/>
          </p:cNvSpPr>
          <p:nvPr>
            <p:ph type="dt" sz="half" idx="10"/>
          </p:nvPr>
        </p:nvSpPr>
        <p:spPr/>
        <p:txBody>
          <a:bodyPr/>
          <a:lstStyle/>
          <a:p>
            <a:fld id="{9A9CB41D-FABF-4C84-B44E-BCDEB3E1EEDA}" type="datetime1">
              <a:rPr lang="en-US" smtClean="0"/>
              <a:t>9/28/2020</a:t>
            </a:fld>
            <a:endParaRPr lang="en-US" dirty="0"/>
          </a:p>
        </p:txBody>
      </p:sp>
      <p:sp>
        <p:nvSpPr>
          <p:cNvPr id="5" name="Footer Placeholder 4">
            <a:extLst>
              <a:ext uri="{FF2B5EF4-FFF2-40B4-BE49-F238E27FC236}">
                <a16:creationId xmlns:a16="http://schemas.microsoft.com/office/drawing/2014/main" id="{4AA10CE3-AC08-49E7-806E-31FA41F0E92F}"/>
              </a:ext>
            </a:extLst>
          </p:cNvPr>
          <p:cNvSpPr>
            <a:spLocks noGrp="1"/>
          </p:cNvSpPr>
          <p:nvPr>
            <p:ph type="ftr" sz="quarter" idx="11"/>
          </p:nvPr>
        </p:nvSpPr>
        <p:spPr/>
        <p:txBody>
          <a:bodyPr/>
          <a:lstStyle/>
          <a:p>
            <a:r>
              <a:rPr lang="en-US" dirty="0"/>
              <a:t>©Copyright, 2020 The Relentless Catholic.  All Rights Reserved. </a:t>
            </a:r>
          </a:p>
        </p:txBody>
      </p:sp>
      <p:sp>
        <p:nvSpPr>
          <p:cNvPr id="6" name="Slide Number Placeholder 5">
            <a:extLst>
              <a:ext uri="{FF2B5EF4-FFF2-40B4-BE49-F238E27FC236}">
                <a16:creationId xmlns:a16="http://schemas.microsoft.com/office/drawing/2014/main" id="{472BAEDF-3FEE-46FD-86C9-9DA7C8A714B5}"/>
              </a:ext>
            </a:extLst>
          </p:cNvPr>
          <p:cNvSpPr>
            <a:spLocks noGrp="1"/>
          </p:cNvSpPr>
          <p:nvPr>
            <p:ph type="sldNum" sz="quarter" idx="12"/>
          </p:nvPr>
        </p:nvSpPr>
        <p:spPr/>
        <p:txBody>
          <a:bodyPr/>
          <a:lstStyle/>
          <a:p>
            <a:fld id="{D3BA7573-40C3-4DF2-A5DC-B15ED3BA325D}" type="slidenum">
              <a:rPr lang="en-US" smtClean="0"/>
              <a:t>‹#›</a:t>
            </a:fld>
            <a:endParaRPr lang="en-US" dirty="0"/>
          </a:p>
        </p:txBody>
      </p:sp>
    </p:spTree>
    <p:extLst>
      <p:ext uri="{BB962C8B-B14F-4D97-AF65-F5344CB8AC3E}">
        <p14:creationId xmlns:p14="http://schemas.microsoft.com/office/powerpoint/2010/main" val="35382383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728C2566-9B52-4481-9893-586AE684F8C3}" type="datetime1">
              <a:rPr lang="en-US" smtClean="0"/>
              <a:t>9/28/2020</a:t>
            </a:fld>
            <a:endParaRPr lang="en-US" dirty="0"/>
          </a:p>
        </p:txBody>
      </p:sp>
      <p:sp>
        <p:nvSpPr>
          <p:cNvPr id="5" name="Footer Placeholder 4"/>
          <p:cNvSpPr>
            <a:spLocks noGrp="1"/>
          </p:cNvSpPr>
          <p:nvPr>
            <p:ph type="ftr" sz="quarter" idx="11"/>
          </p:nvPr>
        </p:nvSpPr>
        <p:spPr/>
        <p:txBody>
          <a:bodyPr/>
          <a:lstStyle/>
          <a:p>
            <a:r>
              <a:rPr lang="en-US" dirty="0"/>
              <a:t>©Copyright, 2020 The Relentless Catholic.  All Rights Reserved. </a:t>
            </a:r>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pic>
        <p:nvPicPr>
          <p:cNvPr id="8" name="Picture 7">
            <a:extLst>
              <a:ext uri="{FF2B5EF4-FFF2-40B4-BE49-F238E27FC236}">
                <a16:creationId xmlns:a16="http://schemas.microsoft.com/office/drawing/2014/main" id="{2B514533-E38A-44F1-A828-954DA5F94496}"/>
              </a:ext>
            </a:extLst>
          </p:cNvPr>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420350" y="0"/>
            <a:ext cx="1771650" cy="1357630"/>
          </a:xfrm>
          <a:prstGeom prst="rect">
            <a:avLst/>
          </a:prstGeom>
          <a:noFill/>
          <a:ln>
            <a:noFill/>
          </a:ln>
        </p:spPr>
      </p:pic>
    </p:spTree>
    <p:extLst>
      <p:ext uri="{BB962C8B-B14F-4D97-AF65-F5344CB8AC3E}">
        <p14:creationId xmlns:p14="http://schemas.microsoft.com/office/powerpoint/2010/main" val="14588666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9345ED0D-7195-4DF4-B133-E47D3FA605FE}" type="datetime1">
              <a:rPr lang="en-US" smtClean="0"/>
              <a:t>9/28/2020</a:t>
            </a:fld>
            <a:endParaRPr lang="en-US" dirty="0"/>
          </a:p>
        </p:txBody>
      </p:sp>
      <p:sp>
        <p:nvSpPr>
          <p:cNvPr id="6" name="Footer Placeholder 5"/>
          <p:cNvSpPr>
            <a:spLocks noGrp="1"/>
          </p:cNvSpPr>
          <p:nvPr>
            <p:ph type="ftr" sz="quarter" idx="11"/>
          </p:nvPr>
        </p:nvSpPr>
        <p:spPr/>
        <p:txBody>
          <a:bodyPr/>
          <a:lstStyle/>
          <a:p>
            <a:r>
              <a:rPr lang="en-US" dirty="0"/>
              <a:t>©Copyright, 2020 The Relentless Catholic.  All Rights Reserved. </a:t>
            </a:r>
          </a:p>
        </p:txBody>
      </p:sp>
      <p:sp>
        <p:nvSpPr>
          <p:cNvPr id="7" name="Slide Number Placeholder 6"/>
          <p:cNvSpPr>
            <a:spLocks noGrp="1"/>
          </p:cNvSpPr>
          <p:nvPr>
            <p:ph type="sldNum" sz="quarter" idx="12"/>
          </p:nvPr>
        </p:nvSpPr>
        <p:spPr/>
        <p:txBody>
          <a:bodyPr/>
          <a:lstStyle/>
          <a:p>
            <a:fld id="{519954A3-9DFD-4C44-94BA-B95130A3BA1C}" type="slidenum">
              <a:rPr lang="en-US" smtClean="0"/>
              <a:t>‹#›</a:t>
            </a:fld>
            <a:endParaRPr lang="en-US" dirty="0"/>
          </a:p>
        </p:txBody>
      </p:sp>
    </p:spTree>
    <p:extLst>
      <p:ext uri="{BB962C8B-B14F-4D97-AF65-F5344CB8AC3E}">
        <p14:creationId xmlns:p14="http://schemas.microsoft.com/office/powerpoint/2010/main" val="32471503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A7102132-F49E-4B45-93FF-1C697328AF5B}" type="datetime1">
              <a:rPr lang="en-US" smtClean="0"/>
              <a:t>9/28/2020</a:t>
            </a:fld>
            <a:endParaRPr lang="en-US" dirty="0"/>
          </a:p>
        </p:txBody>
      </p:sp>
      <p:sp>
        <p:nvSpPr>
          <p:cNvPr id="8" name="Footer Placeholder 7"/>
          <p:cNvSpPr>
            <a:spLocks noGrp="1"/>
          </p:cNvSpPr>
          <p:nvPr>
            <p:ph type="ftr" sz="quarter" idx="11"/>
          </p:nvPr>
        </p:nvSpPr>
        <p:spPr/>
        <p:txBody>
          <a:bodyPr/>
          <a:lstStyle/>
          <a:p>
            <a:r>
              <a:rPr lang="en-US" dirty="0"/>
              <a:t>©Copyright, 2020 The Relentless Catholic.  All Rights Reserved. </a:t>
            </a:r>
          </a:p>
        </p:txBody>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4319644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A49C0894-A390-4AAF-B875-2326FE719FE9}" type="datetime1">
              <a:rPr lang="en-US" smtClean="0"/>
              <a:t>9/28/2020</a:t>
            </a:fld>
            <a:endParaRPr lang="en-US" dirty="0"/>
          </a:p>
        </p:txBody>
      </p:sp>
      <p:sp>
        <p:nvSpPr>
          <p:cNvPr id="4" name="Footer Placeholder 3"/>
          <p:cNvSpPr>
            <a:spLocks noGrp="1"/>
          </p:cNvSpPr>
          <p:nvPr>
            <p:ph type="ftr" sz="quarter" idx="11"/>
          </p:nvPr>
        </p:nvSpPr>
        <p:spPr/>
        <p:txBody>
          <a:bodyPr/>
          <a:lstStyle/>
          <a:p>
            <a:r>
              <a:rPr lang="en-US" dirty="0"/>
              <a:t>©Copyright, 2020 The Relentless Catholic.  All Rights Reserved. </a:t>
            </a:r>
          </a:p>
        </p:txBody>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5526052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FC1D82B-F8E7-4183-ADBC-BF801A1E8FA4}" type="datetime1">
              <a:rPr lang="en-US" smtClean="0"/>
              <a:t>9/28/2020</a:t>
            </a:fld>
            <a:endParaRPr lang="en-US" dirty="0"/>
          </a:p>
        </p:txBody>
      </p:sp>
      <p:sp>
        <p:nvSpPr>
          <p:cNvPr id="3" name="Footer Placeholder 2"/>
          <p:cNvSpPr>
            <a:spLocks noGrp="1"/>
          </p:cNvSpPr>
          <p:nvPr>
            <p:ph type="ftr" sz="quarter" idx="11"/>
          </p:nvPr>
        </p:nvSpPr>
        <p:spPr/>
        <p:txBody>
          <a:bodyPr/>
          <a:lstStyle/>
          <a:p>
            <a:r>
              <a:rPr lang="en-US" dirty="0"/>
              <a:t>©Copyright, 2020 The Relentless Catholic.  All Rights Reserved. </a:t>
            </a:r>
          </a:p>
        </p:txBody>
      </p:sp>
      <p:sp>
        <p:nvSpPr>
          <p:cNvPr id="4" name="Slide Number Placeholder 3"/>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5985745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8862AEA3-4540-4F42-B07E-A2B3154FBABF}" type="datetime1">
              <a:rPr lang="en-US" smtClean="0"/>
              <a:t>9/28/2020</a:t>
            </a:fld>
            <a:endParaRPr lang="en-US" dirty="0"/>
          </a:p>
        </p:txBody>
      </p:sp>
      <p:sp>
        <p:nvSpPr>
          <p:cNvPr id="6" name="Footer Placeholder 5"/>
          <p:cNvSpPr>
            <a:spLocks noGrp="1"/>
          </p:cNvSpPr>
          <p:nvPr>
            <p:ph type="ftr" sz="quarter" idx="11"/>
          </p:nvPr>
        </p:nvSpPr>
        <p:spPr/>
        <p:txBody>
          <a:bodyPr/>
          <a:lstStyle/>
          <a:p>
            <a:r>
              <a:rPr lang="en-US" dirty="0"/>
              <a:t>©Copyright, 2020 The Relentless Catholic.  All Rights Reserved. </a:t>
            </a:r>
          </a:p>
        </p:txBody>
      </p:sp>
      <p:sp>
        <p:nvSpPr>
          <p:cNvPr id="7" name="Slide Number Placeholder 6"/>
          <p:cNvSpPr>
            <a:spLocks noGrp="1"/>
          </p:cNvSpPr>
          <p:nvPr>
            <p:ph type="sldNum" sz="quarter" idx="12"/>
          </p:nvPr>
        </p:nvSpPr>
        <p:spPr/>
        <p:txBody>
          <a:bodyPr/>
          <a:lstStyle/>
          <a:p>
            <a:fld id="{519954A3-9DFD-4C44-94BA-B95130A3BA1C}" type="slidenum">
              <a:rPr lang="en-US" smtClean="0"/>
              <a:t>‹#›</a:t>
            </a:fld>
            <a:endParaRPr lang="en-US" dirty="0"/>
          </a:p>
        </p:txBody>
      </p:sp>
    </p:spTree>
    <p:extLst>
      <p:ext uri="{BB962C8B-B14F-4D97-AF65-F5344CB8AC3E}">
        <p14:creationId xmlns:p14="http://schemas.microsoft.com/office/powerpoint/2010/main" val="2964818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a:t>Click icon to add picture</a:t>
            </a:r>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6" name="Footer Placeholder 5"/>
          <p:cNvSpPr>
            <a:spLocks noGrp="1"/>
          </p:cNvSpPr>
          <p:nvPr>
            <p:ph type="ftr" sz="quarter" idx="11"/>
          </p:nvPr>
        </p:nvSpPr>
        <p:spPr/>
        <p:txBody>
          <a:bodyPr/>
          <a:lstStyle/>
          <a:p>
            <a:r>
              <a:rPr lang="en-US" dirty="0"/>
              <a:t>©Copyright, 2020 The Relentless Catholic.  All Rights Reserved. </a:t>
            </a:r>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
        <p:nvSpPr>
          <p:cNvPr id="5" name="Date Placeholder 4"/>
          <p:cNvSpPr>
            <a:spLocks noGrp="1"/>
          </p:cNvSpPr>
          <p:nvPr>
            <p:ph type="dt" sz="half" idx="10"/>
          </p:nvPr>
        </p:nvSpPr>
        <p:spPr/>
        <p:txBody>
          <a:bodyPr/>
          <a:lstStyle/>
          <a:p>
            <a:fld id="{FBC13823-C269-412D-97D5-3F3E7185F081}" type="datetime1">
              <a:rPr lang="en-US" smtClean="0"/>
              <a:t>9/28/2020</a:t>
            </a:fld>
            <a:endParaRPr lang="en-US" dirty="0"/>
          </a:p>
        </p:txBody>
      </p:sp>
    </p:spTree>
    <p:extLst>
      <p:ext uri="{BB962C8B-B14F-4D97-AF65-F5344CB8AC3E}">
        <p14:creationId xmlns:p14="http://schemas.microsoft.com/office/powerpoint/2010/main" val="29977301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4.xml"/><Relationship Id="rId3" Type="http://schemas.openxmlformats.org/officeDocument/2006/relationships/slideLayout" Target="../slideLayouts/slideLayout19.xml"/><Relationship Id="rId7" Type="http://schemas.openxmlformats.org/officeDocument/2006/relationships/slideLayout" Target="../slideLayouts/slideLayout23.xml"/><Relationship Id="rId12" Type="http://schemas.openxmlformats.org/officeDocument/2006/relationships/theme" Target="../theme/theme2.xml"/><Relationship Id="rId2" Type="http://schemas.openxmlformats.org/officeDocument/2006/relationships/slideLayout" Target="../slideLayouts/slideLayout18.xml"/><Relationship Id="rId1" Type="http://schemas.openxmlformats.org/officeDocument/2006/relationships/slideLayout" Target="../slideLayouts/slideLayout17.xml"/><Relationship Id="rId6" Type="http://schemas.openxmlformats.org/officeDocument/2006/relationships/slideLayout" Target="../slideLayouts/slideLayout22.xml"/><Relationship Id="rId11" Type="http://schemas.openxmlformats.org/officeDocument/2006/relationships/slideLayout" Target="../slideLayouts/slideLayout27.xml"/><Relationship Id="rId5" Type="http://schemas.openxmlformats.org/officeDocument/2006/relationships/slideLayout" Target="../slideLayouts/slideLayout21.xml"/><Relationship Id="rId10" Type="http://schemas.openxmlformats.org/officeDocument/2006/relationships/slideLayout" Target="../slideLayouts/slideLayout26.xml"/><Relationship Id="rId4" Type="http://schemas.openxmlformats.org/officeDocument/2006/relationships/slideLayout" Target="../slideLayouts/slideLayout20.xml"/><Relationship Id="rId9"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44" name="Group 43"/>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a:off x="0" y="4013200"/>
              <a:ext cx="448733" cy="2844800"/>
            </a:xfrm>
            <a:prstGeom prst="triangle">
              <a:avLst>
                <a:gd name="adj" fmla="val 0"/>
              </a:avLst>
            </a:pr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AAB15C16-5C33-46AA-8DFA-EFFE6AC55B50}" type="datetime1">
              <a:rPr lang="en-US" smtClean="0"/>
              <a:t>9/28/2020</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dirty="0"/>
              <a:t>©Copyright, 2020 The Relentless Catholic.  All Rights Reserved. </a:t>
            </a:r>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57F1E4F-1CFF-5643-939E-217C01CDF565}" type="slidenum">
              <a:rPr lang="en-US" smtClean="0"/>
              <a:pPr/>
              <a:t>‹#›</a:t>
            </a:fld>
            <a:endParaRPr lang="en-US" dirty="0"/>
          </a:p>
        </p:txBody>
      </p:sp>
      <p:pic>
        <p:nvPicPr>
          <p:cNvPr id="18" name="Picture 17">
            <a:extLst>
              <a:ext uri="{FF2B5EF4-FFF2-40B4-BE49-F238E27FC236}">
                <a16:creationId xmlns:a16="http://schemas.microsoft.com/office/drawing/2014/main" id="{DD1FE557-9C4A-49F5-A28C-336FB7687934}"/>
              </a:ext>
            </a:extLst>
          </p:cNvPr>
          <p:cNvPicPr/>
          <p:nvPr userDrawn="1"/>
        </p:nvPicPr>
        <p:blipFill>
          <a:blip r:embed="rId18">
            <a:extLst>
              <a:ext uri="{28A0092B-C50C-407E-A947-70E740481C1C}">
                <a14:useLocalDpi xmlns:a14="http://schemas.microsoft.com/office/drawing/2010/main" val="0"/>
              </a:ext>
            </a:extLst>
          </a:blip>
          <a:srcRect/>
          <a:stretch>
            <a:fillRect/>
          </a:stretch>
        </p:blipFill>
        <p:spPr bwMode="auto">
          <a:xfrm>
            <a:off x="10420350" y="0"/>
            <a:ext cx="1771650" cy="1357630"/>
          </a:xfrm>
          <a:prstGeom prst="rect">
            <a:avLst/>
          </a:prstGeom>
          <a:noFill/>
          <a:ln>
            <a:noFill/>
          </a:ln>
        </p:spPr>
      </p:pic>
    </p:spTree>
    <p:extLst>
      <p:ext uri="{BB962C8B-B14F-4D97-AF65-F5344CB8AC3E}">
        <p14:creationId xmlns:p14="http://schemas.microsoft.com/office/powerpoint/2010/main" val="2618837003"/>
      </p:ext>
    </p:extLst>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 id="2147483681" r:id="rId12"/>
    <p:sldLayoutId id="2147483682" r:id="rId13"/>
    <p:sldLayoutId id="2147483683" r:id="rId14"/>
    <p:sldLayoutId id="2147483684" r:id="rId15"/>
    <p:sldLayoutId id="2147483685" r:id="rId16"/>
  </p:sldLayoutIdLst>
  <p:hf hdr="0" dt="0"/>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D5F416A-7193-4973-9640-79F23E17DF1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3F066140-00EF-4E71-86FC-A87752BF0DF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9C31764-4095-4817-862C-DF7026EBC6F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28FED9C-B1B9-4BE2-9B23-45ECA4305E6F}" type="datetime1">
              <a:rPr lang="en-US" smtClean="0"/>
              <a:t>9/28/2020</a:t>
            </a:fld>
            <a:endParaRPr lang="en-US" dirty="0"/>
          </a:p>
        </p:txBody>
      </p:sp>
      <p:sp>
        <p:nvSpPr>
          <p:cNvPr id="5" name="Footer Placeholder 4">
            <a:extLst>
              <a:ext uri="{FF2B5EF4-FFF2-40B4-BE49-F238E27FC236}">
                <a16:creationId xmlns:a16="http://schemas.microsoft.com/office/drawing/2014/main" id="{28D6CD2E-4812-420D-909E-9199311B29B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©Copyright, 2020 The Relentless Catholic.  All Rights Reserved. </a:t>
            </a:r>
          </a:p>
        </p:txBody>
      </p:sp>
      <p:sp>
        <p:nvSpPr>
          <p:cNvPr id="6" name="Slide Number Placeholder 5">
            <a:extLst>
              <a:ext uri="{FF2B5EF4-FFF2-40B4-BE49-F238E27FC236}">
                <a16:creationId xmlns:a16="http://schemas.microsoft.com/office/drawing/2014/main" id="{ACFCBF71-B5E8-4A78-BEF5-40E041E49E8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3BA7573-40C3-4DF2-A5DC-B15ED3BA325D}" type="slidenum">
              <a:rPr lang="en-US" smtClean="0"/>
              <a:t>‹#›</a:t>
            </a:fld>
            <a:endParaRPr lang="en-US" dirty="0"/>
          </a:p>
        </p:txBody>
      </p:sp>
    </p:spTree>
    <p:extLst>
      <p:ext uri="{BB962C8B-B14F-4D97-AF65-F5344CB8AC3E}">
        <p14:creationId xmlns:p14="http://schemas.microsoft.com/office/powerpoint/2010/main" val="2431869000"/>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57DB82-659B-415E-AA97-3A405D2B1D4D}"/>
              </a:ext>
            </a:extLst>
          </p:cNvPr>
          <p:cNvSpPr>
            <a:spLocks noGrp="1"/>
          </p:cNvSpPr>
          <p:nvPr>
            <p:ph type="ctrTitle"/>
          </p:nvPr>
        </p:nvSpPr>
        <p:spPr/>
        <p:txBody>
          <a:bodyPr/>
          <a:lstStyle/>
          <a:p>
            <a:r>
              <a:rPr lang="en-US" dirty="0"/>
              <a:t>The Bible and the Sacraments </a:t>
            </a:r>
          </a:p>
        </p:txBody>
      </p:sp>
      <p:sp>
        <p:nvSpPr>
          <p:cNvPr id="3" name="Subtitle 2">
            <a:extLst>
              <a:ext uri="{FF2B5EF4-FFF2-40B4-BE49-F238E27FC236}">
                <a16:creationId xmlns:a16="http://schemas.microsoft.com/office/drawing/2014/main" id="{6AF8EF5D-9D1B-46AF-B280-885976026A11}"/>
              </a:ext>
            </a:extLst>
          </p:cNvPr>
          <p:cNvSpPr>
            <a:spLocks noGrp="1"/>
          </p:cNvSpPr>
          <p:nvPr>
            <p:ph type="subTitle" idx="1"/>
          </p:nvPr>
        </p:nvSpPr>
        <p:spPr/>
        <p:txBody>
          <a:bodyPr>
            <a:normAutofit/>
          </a:bodyPr>
          <a:lstStyle/>
          <a:p>
            <a:r>
              <a:rPr lang="en-US" sz="2400" dirty="0"/>
              <a:t>Lesson 3 – The Waters of Salvation</a:t>
            </a:r>
          </a:p>
        </p:txBody>
      </p:sp>
      <p:sp>
        <p:nvSpPr>
          <p:cNvPr id="4" name="Footer Placeholder 3">
            <a:extLst>
              <a:ext uri="{FF2B5EF4-FFF2-40B4-BE49-F238E27FC236}">
                <a16:creationId xmlns:a16="http://schemas.microsoft.com/office/drawing/2014/main" id="{ADFB972D-68FF-4256-A577-1E9CB46ED98F}"/>
              </a:ext>
            </a:extLst>
          </p:cNvPr>
          <p:cNvSpPr>
            <a:spLocks noGrp="1"/>
          </p:cNvSpPr>
          <p:nvPr>
            <p:ph type="ftr" sz="quarter" idx="11"/>
          </p:nvPr>
        </p:nvSpPr>
        <p:spPr/>
        <p:txBody>
          <a:bodyPr/>
          <a:lstStyle/>
          <a:p>
            <a:r>
              <a:rPr lang="en-US" b="1" dirty="0"/>
              <a:t>©Copyright, 2020 The Relentless Catholic.  All Rights Reserved.</a:t>
            </a:r>
            <a:endParaRPr lang="en-US" dirty="0"/>
          </a:p>
          <a:p>
            <a:endParaRPr lang="en-US" dirty="0"/>
          </a:p>
        </p:txBody>
      </p:sp>
      <p:sp>
        <p:nvSpPr>
          <p:cNvPr id="5" name="Slide Number Placeholder 4">
            <a:extLst>
              <a:ext uri="{FF2B5EF4-FFF2-40B4-BE49-F238E27FC236}">
                <a16:creationId xmlns:a16="http://schemas.microsoft.com/office/drawing/2014/main" id="{FD1727C8-6A77-4341-AEA5-5810AE1479B6}"/>
              </a:ext>
            </a:extLst>
          </p:cNvPr>
          <p:cNvSpPr>
            <a:spLocks noGrp="1"/>
          </p:cNvSpPr>
          <p:nvPr>
            <p:ph type="sldNum" sz="quarter" idx="12"/>
          </p:nvPr>
        </p:nvSpPr>
        <p:spPr/>
        <p:txBody>
          <a:bodyPr/>
          <a:lstStyle/>
          <a:p>
            <a:fld id="{D57F1E4F-1CFF-5643-939E-217C01CDF565}" type="slidenum">
              <a:rPr lang="en-US" smtClean="0"/>
              <a:pPr/>
              <a:t>1</a:t>
            </a:fld>
            <a:endParaRPr lang="en-US" dirty="0"/>
          </a:p>
        </p:txBody>
      </p:sp>
    </p:spTree>
    <p:extLst>
      <p:ext uri="{BB962C8B-B14F-4D97-AF65-F5344CB8AC3E}">
        <p14:creationId xmlns:p14="http://schemas.microsoft.com/office/powerpoint/2010/main" val="171018370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0DD558-0986-4AF9-9773-C36FCF5986F2}"/>
              </a:ext>
            </a:extLst>
          </p:cNvPr>
          <p:cNvSpPr>
            <a:spLocks noGrp="1"/>
          </p:cNvSpPr>
          <p:nvPr>
            <p:ph type="title"/>
          </p:nvPr>
        </p:nvSpPr>
        <p:spPr/>
        <p:txBody>
          <a:bodyPr/>
          <a:lstStyle/>
          <a:p>
            <a:r>
              <a:rPr lang="en-US" dirty="0"/>
              <a:t>Invalid Baptisms (continued)</a:t>
            </a:r>
          </a:p>
        </p:txBody>
      </p:sp>
      <p:sp>
        <p:nvSpPr>
          <p:cNvPr id="3" name="Content Placeholder 2">
            <a:extLst>
              <a:ext uri="{FF2B5EF4-FFF2-40B4-BE49-F238E27FC236}">
                <a16:creationId xmlns:a16="http://schemas.microsoft.com/office/drawing/2014/main" id="{53D892E2-0410-4231-90A5-DEF535036C0F}"/>
              </a:ext>
            </a:extLst>
          </p:cNvPr>
          <p:cNvSpPr>
            <a:spLocks noGrp="1"/>
          </p:cNvSpPr>
          <p:nvPr>
            <p:ph idx="1"/>
          </p:nvPr>
        </p:nvSpPr>
        <p:spPr/>
        <p:txBody>
          <a:bodyPr/>
          <a:lstStyle/>
          <a:p>
            <a:r>
              <a:rPr lang="en-US" dirty="0"/>
              <a:t>Most Mainstream Christian Religions administer Baptisms in a manner acceptable to the Catholic Church.</a:t>
            </a:r>
          </a:p>
          <a:p>
            <a:r>
              <a:rPr lang="en-US" dirty="0"/>
              <a:t>Notable Exceptions:</a:t>
            </a:r>
          </a:p>
          <a:p>
            <a:pPr lvl="1"/>
            <a:r>
              <a:rPr lang="en-US" dirty="0"/>
              <a:t>Christian Scientists (Baptism is an individual spiritual experience)</a:t>
            </a:r>
          </a:p>
          <a:p>
            <a:pPr lvl="1"/>
            <a:r>
              <a:rPr lang="en-US" dirty="0"/>
              <a:t>Church of the Latter Day Saints (Mormons) (Do not believe in One God, Three Persons)</a:t>
            </a:r>
          </a:p>
          <a:p>
            <a:pPr lvl="1"/>
            <a:r>
              <a:rPr lang="en-US" dirty="0"/>
              <a:t>Jehovah’s Witnesses (Do not believe in the Trinity – Denies divinity of Christ)</a:t>
            </a:r>
          </a:p>
          <a:p>
            <a:pPr lvl="1"/>
            <a:r>
              <a:rPr lang="en-US" dirty="0"/>
              <a:t>Pentecostal Churches (Do not believe in the Trinity – Denies divinity of Christ)</a:t>
            </a:r>
          </a:p>
          <a:p>
            <a:pPr lvl="1"/>
            <a:endParaRPr lang="en-US" dirty="0"/>
          </a:p>
          <a:p>
            <a:endParaRPr lang="en-US" dirty="0"/>
          </a:p>
        </p:txBody>
      </p:sp>
      <p:sp>
        <p:nvSpPr>
          <p:cNvPr id="4" name="Footer Placeholder 3">
            <a:extLst>
              <a:ext uri="{FF2B5EF4-FFF2-40B4-BE49-F238E27FC236}">
                <a16:creationId xmlns:a16="http://schemas.microsoft.com/office/drawing/2014/main" id="{C21B0B69-329D-4900-B0AC-712807E7B458}"/>
              </a:ext>
            </a:extLst>
          </p:cNvPr>
          <p:cNvSpPr>
            <a:spLocks noGrp="1"/>
          </p:cNvSpPr>
          <p:nvPr>
            <p:ph type="ftr" sz="quarter" idx="11"/>
          </p:nvPr>
        </p:nvSpPr>
        <p:spPr/>
        <p:txBody>
          <a:bodyPr/>
          <a:lstStyle/>
          <a:p>
            <a:r>
              <a:rPr lang="en-US" b="1"/>
              <a:t>©Copyright, 2020 The Relentless Catholic.  All Rights Reserved.</a:t>
            </a:r>
            <a:endParaRPr lang="en-US"/>
          </a:p>
          <a:p>
            <a:endParaRPr lang="en-US" dirty="0"/>
          </a:p>
        </p:txBody>
      </p:sp>
      <p:sp>
        <p:nvSpPr>
          <p:cNvPr id="5" name="Slide Number Placeholder 4">
            <a:extLst>
              <a:ext uri="{FF2B5EF4-FFF2-40B4-BE49-F238E27FC236}">
                <a16:creationId xmlns:a16="http://schemas.microsoft.com/office/drawing/2014/main" id="{7731C967-7568-4899-946B-8FF7DAF6A7B7}"/>
              </a:ext>
            </a:extLst>
          </p:cNvPr>
          <p:cNvSpPr>
            <a:spLocks noGrp="1"/>
          </p:cNvSpPr>
          <p:nvPr>
            <p:ph type="sldNum" sz="quarter" idx="12"/>
          </p:nvPr>
        </p:nvSpPr>
        <p:spPr/>
        <p:txBody>
          <a:bodyPr/>
          <a:lstStyle/>
          <a:p>
            <a:fld id="{519954A3-9DFD-4C44-94BA-B95130A3BA1C}" type="slidenum">
              <a:rPr lang="en-US" smtClean="0"/>
              <a:t>10</a:t>
            </a:fld>
            <a:endParaRPr lang="en-US" dirty="0"/>
          </a:p>
        </p:txBody>
      </p:sp>
    </p:spTree>
    <p:extLst>
      <p:ext uri="{BB962C8B-B14F-4D97-AF65-F5344CB8AC3E}">
        <p14:creationId xmlns:p14="http://schemas.microsoft.com/office/powerpoint/2010/main" val="346296766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405DEF-FD7E-43E1-B0C1-02D1C7E851A9}"/>
              </a:ext>
            </a:extLst>
          </p:cNvPr>
          <p:cNvSpPr>
            <a:spLocks noGrp="1"/>
          </p:cNvSpPr>
          <p:nvPr>
            <p:ph type="title"/>
          </p:nvPr>
        </p:nvSpPr>
        <p:spPr/>
        <p:txBody>
          <a:bodyPr/>
          <a:lstStyle/>
          <a:p>
            <a:r>
              <a:rPr lang="en-US" dirty="0"/>
              <a:t>Invalid Baptisms (continued)</a:t>
            </a:r>
          </a:p>
        </p:txBody>
      </p:sp>
      <p:sp>
        <p:nvSpPr>
          <p:cNvPr id="3" name="Content Placeholder 2">
            <a:extLst>
              <a:ext uri="{FF2B5EF4-FFF2-40B4-BE49-F238E27FC236}">
                <a16:creationId xmlns:a16="http://schemas.microsoft.com/office/drawing/2014/main" id="{F7092034-6347-4B85-A977-CF72C8A77A30}"/>
              </a:ext>
            </a:extLst>
          </p:cNvPr>
          <p:cNvSpPr>
            <a:spLocks noGrp="1"/>
          </p:cNvSpPr>
          <p:nvPr>
            <p:ph idx="1"/>
          </p:nvPr>
        </p:nvSpPr>
        <p:spPr/>
        <p:txBody>
          <a:bodyPr>
            <a:normAutofit/>
          </a:bodyPr>
          <a:lstStyle/>
          <a:p>
            <a:r>
              <a:rPr lang="en-US" sz="2400" dirty="0"/>
              <a:t>Situation:  You are Catholic, but your children have left the Church.  They marry outside the Church and have children who are not baptized.</a:t>
            </a:r>
          </a:p>
          <a:p>
            <a:r>
              <a:rPr lang="en-US" sz="2400" dirty="0"/>
              <a:t>Question:  Is it proper for you as a baptized Catholic to baptize the child without the parents’ knowledge or consent?</a:t>
            </a:r>
          </a:p>
          <a:p>
            <a:r>
              <a:rPr lang="en-US" sz="2400" dirty="0"/>
              <a:t>Answer:??</a:t>
            </a:r>
          </a:p>
          <a:p>
            <a:endParaRPr lang="en-US" dirty="0"/>
          </a:p>
        </p:txBody>
      </p:sp>
      <p:sp>
        <p:nvSpPr>
          <p:cNvPr id="4" name="Footer Placeholder 3">
            <a:extLst>
              <a:ext uri="{FF2B5EF4-FFF2-40B4-BE49-F238E27FC236}">
                <a16:creationId xmlns:a16="http://schemas.microsoft.com/office/drawing/2014/main" id="{8FDB8FFB-D423-4A66-AA26-26803A3AF2DA}"/>
              </a:ext>
            </a:extLst>
          </p:cNvPr>
          <p:cNvSpPr>
            <a:spLocks noGrp="1"/>
          </p:cNvSpPr>
          <p:nvPr>
            <p:ph type="ftr" sz="quarter" idx="11"/>
          </p:nvPr>
        </p:nvSpPr>
        <p:spPr/>
        <p:txBody>
          <a:bodyPr/>
          <a:lstStyle/>
          <a:p>
            <a:r>
              <a:rPr lang="en-US" b="1"/>
              <a:t>©Copyright, 2020 The Relentless Catholic.  All Rights Reserved.</a:t>
            </a:r>
            <a:endParaRPr lang="en-US"/>
          </a:p>
          <a:p>
            <a:endParaRPr lang="en-US" dirty="0"/>
          </a:p>
        </p:txBody>
      </p:sp>
      <p:sp>
        <p:nvSpPr>
          <p:cNvPr id="5" name="Slide Number Placeholder 4">
            <a:extLst>
              <a:ext uri="{FF2B5EF4-FFF2-40B4-BE49-F238E27FC236}">
                <a16:creationId xmlns:a16="http://schemas.microsoft.com/office/drawing/2014/main" id="{5744200F-80BF-42E4-8FDD-C6FB5A491523}"/>
              </a:ext>
            </a:extLst>
          </p:cNvPr>
          <p:cNvSpPr>
            <a:spLocks noGrp="1"/>
          </p:cNvSpPr>
          <p:nvPr>
            <p:ph type="sldNum" sz="quarter" idx="12"/>
          </p:nvPr>
        </p:nvSpPr>
        <p:spPr/>
        <p:txBody>
          <a:bodyPr/>
          <a:lstStyle/>
          <a:p>
            <a:fld id="{519954A3-9DFD-4C44-94BA-B95130A3BA1C}" type="slidenum">
              <a:rPr lang="en-US" smtClean="0"/>
              <a:t>11</a:t>
            </a:fld>
            <a:endParaRPr lang="en-US" dirty="0"/>
          </a:p>
        </p:txBody>
      </p:sp>
    </p:spTree>
    <p:extLst>
      <p:ext uri="{BB962C8B-B14F-4D97-AF65-F5344CB8AC3E}">
        <p14:creationId xmlns:p14="http://schemas.microsoft.com/office/powerpoint/2010/main" val="148245222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7B5880-CAD6-40CD-A3B9-58AB093E1C80}"/>
              </a:ext>
            </a:extLst>
          </p:cNvPr>
          <p:cNvSpPr>
            <a:spLocks noGrp="1"/>
          </p:cNvSpPr>
          <p:nvPr>
            <p:ph type="title"/>
          </p:nvPr>
        </p:nvSpPr>
        <p:spPr/>
        <p:txBody>
          <a:bodyPr/>
          <a:lstStyle/>
          <a:p>
            <a:r>
              <a:rPr lang="en-US" dirty="0"/>
              <a:t>Invalid Baptisms (continued)</a:t>
            </a:r>
          </a:p>
        </p:txBody>
      </p:sp>
      <p:sp>
        <p:nvSpPr>
          <p:cNvPr id="3" name="Content Placeholder 2">
            <a:extLst>
              <a:ext uri="{FF2B5EF4-FFF2-40B4-BE49-F238E27FC236}">
                <a16:creationId xmlns:a16="http://schemas.microsoft.com/office/drawing/2014/main" id="{A7D69F39-2118-4898-95D1-180FE45EF055}"/>
              </a:ext>
            </a:extLst>
          </p:cNvPr>
          <p:cNvSpPr>
            <a:spLocks noGrp="1"/>
          </p:cNvSpPr>
          <p:nvPr>
            <p:ph idx="1"/>
          </p:nvPr>
        </p:nvSpPr>
        <p:spPr/>
        <p:txBody>
          <a:bodyPr/>
          <a:lstStyle/>
          <a:p>
            <a:pPr algn="just" rtl="0"/>
            <a:r>
              <a:rPr lang="en-US" sz="2000" b="1" dirty="0">
                <a:solidFill>
                  <a:schemeClr val="tx1"/>
                </a:solidFill>
              </a:rPr>
              <a:t>868 §1. For an infant to be baptized licitly:</a:t>
            </a:r>
          </a:p>
          <a:p>
            <a:pPr lvl="1" algn="just"/>
            <a:r>
              <a:rPr lang="en-US" sz="2000" dirty="0">
                <a:solidFill>
                  <a:schemeClr val="tx1"/>
                </a:solidFill>
              </a:rPr>
              <a:t>the parents or at least one of them or the person who legitimately takes their place must consent;</a:t>
            </a:r>
          </a:p>
          <a:p>
            <a:pPr lvl="1" algn="just"/>
            <a:r>
              <a:rPr lang="en-US" sz="2000" dirty="0">
                <a:solidFill>
                  <a:schemeClr val="tx1"/>
                </a:solidFill>
              </a:rPr>
              <a:t>there must be a founded hope that the infant will be brought up in the Catholic religion; if such hope is altogether lacking, the baptism is to be delayed according to the prescripts of particular law after the parents have been advised about the reason.</a:t>
            </a:r>
          </a:p>
          <a:p>
            <a:pPr lvl="1" algn="just"/>
            <a:r>
              <a:rPr lang="en-US" sz="2000" dirty="0">
                <a:solidFill>
                  <a:schemeClr val="tx1"/>
                </a:solidFill>
              </a:rPr>
              <a:t>An infant of Catholic parents or even of non-Catholic parents is baptized licitly in danger of death even against the will of the parents.</a:t>
            </a:r>
          </a:p>
          <a:p>
            <a:endParaRPr lang="en-US" dirty="0"/>
          </a:p>
        </p:txBody>
      </p:sp>
      <p:sp>
        <p:nvSpPr>
          <p:cNvPr id="4" name="Footer Placeholder 3">
            <a:extLst>
              <a:ext uri="{FF2B5EF4-FFF2-40B4-BE49-F238E27FC236}">
                <a16:creationId xmlns:a16="http://schemas.microsoft.com/office/drawing/2014/main" id="{B901ABBB-29C1-4428-82AB-7A5B12E16BDD}"/>
              </a:ext>
            </a:extLst>
          </p:cNvPr>
          <p:cNvSpPr>
            <a:spLocks noGrp="1"/>
          </p:cNvSpPr>
          <p:nvPr>
            <p:ph type="ftr" sz="quarter" idx="11"/>
          </p:nvPr>
        </p:nvSpPr>
        <p:spPr/>
        <p:txBody>
          <a:bodyPr/>
          <a:lstStyle/>
          <a:p>
            <a:r>
              <a:rPr lang="en-US" b="1"/>
              <a:t>©Copyright, 2020 The Relentless Catholic.  All Rights Reserved.</a:t>
            </a:r>
            <a:endParaRPr lang="en-US"/>
          </a:p>
          <a:p>
            <a:endParaRPr lang="en-US" dirty="0"/>
          </a:p>
        </p:txBody>
      </p:sp>
      <p:sp>
        <p:nvSpPr>
          <p:cNvPr id="5" name="Slide Number Placeholder 4">
            <a:extLst>
              <a:ext uri="{FF2B5EF4-FFF2-40B4-BE49-F238E27FC236}">
                <a16:creationId xmlns:a16="http://schemas.microsoft.com/office/drawing/2014/main" id="{3D197EE1-9271-4DDC-A3F1-4AA0133C8E42}"/>
              </a:ext>
            </a:extLst>
          </p:cNvPr>
          <p:cNvSpPr>
            <a:spLocks noGrp="1"/>
          </p:cNvSpPr>
          <p:nvPr>
            <p:ph type="sldNum" sz="quarter" idx="12"/>
          </p:nvPr>
        </p:nvSpPr>
        <p:spPr/>
        <p:txBody>
          <a:bodyPr/>
          <a:lstStyle/>
          <a:p>
            <a:fld id="{519954A3-9DFD-4C44-94BA-B95130A3BA1C}" type="slidenum">
              <a:rPr lang="en-US" smtClean="0"/>
              <a:t>12</a:t>
            </a:fld>
            <a:endParaRPr lang="en-US" dirty="0"/>
          </a:p>
        </p:txBody>
      </p:sp>
    </p:spTree>
    <p:extLst>
      <p:ext uri="{BB962C8B-B14F-4D97-AF65-F5344CB8AC3E}">
        <p14:creationId xmlns:p14="http://schemas.microsoft.com/office/powerpoint/2010/main" val="409064204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C5657C-1662-430A-9701-615FFA8DAF69}"/>
              </a:ext>
            </a:extLst>
          </p:cNvPr>
          <p:cNvSpPr>
            <a:spLocks noGrp="1"/>
          </p:cNvSpPr>
          <p:nvPr>
            <p:ph type="title"/>
          </p:nvPr>
        </p:nvSpPr>
        <p:spPr/>
        <p:txBody>
          <a:bodyPr/>
          <a:lstStyle/>
          <a:p>
            <a:r>
              <a:rPr lang="en-US" dirty="0"/>
              <a:t>Closing Prayer</a:t>
            </a:r>
          </a:p>
        </p:txBody>
      </p:sp>
      <p:sp>
        <p:nvSpPr>
          <p:cNvPr id="3" name="Content Placeholder 2">
            <a:extLst>
              <a:ext uri="{FF2B5EF4-FFF2-40B4-BE49-F238E27FC236}">
                <a16:creationId xmlns:a16="http://schemas.microsoft.com/office/drawing/2014/main" id="{425CF3A6-583A-4152-B673-E4A3204D1F33}"/>
              </a:ext>
            </a:extLst>
          </p:cNvPr>
          <p:cNvSpPr>
            <a:spLocks noGrp="1"/>
          </p:cNvSpPr>
          <p:nvPr>
            <p:ph idx="1"/>
          </p:nvPr>
        </p:nvSpPr>
        <p:spPr/>
        <p:txBody>
          <a:bodyPr>
            <a:normAutofit fontScale="70000" lnSpcReduction="20000"/>
          </a:bodyPr>
          <a:lstStyle/>
          <a:p>
            <a:pPr marL="0" indent="0">
              <a:buNone/>
            </a:pPr>
            <a:r>
              <a:rPr lang="en-US" sz="2400" dirty="0"/>
              <a:t>O most Gracious god, we are so grateful for your great love for us!  What a wonderful gift you offer through Baptism, making us your sons and daughters and restoring us to fellowship with you.  We thank you for the graces received in this sacrament and ask for the help of the Holy Spirit in living out our baptismal vows.  All this we pray in the words your Son taught us.</a:t>
            </a:r>
          </a:p>
          <a:p>
            <a:pPr marL="0" indent="0">
              <a:buNone/>
            </a:pPr>
            <a:r>
              <a:rPr lang="en-US" sz="2400" dirty="0"/>
              <a:t>Our Father who art in heaven, </a:t>
            </a:r>
            <a:br>
              <a:rPr lang="en-US" sz="2400" dirty="0"/>
            </a:br>
            <a:r>
              <a:rPr lang="en-US" sz="2400" dirty="0"/>
              <a:t>hallowed be thy name. </a:t>
            </a:r>
            <a:br>
              <a:rPr lang="en-US" sz="2400" dirty="0"/>
            </a:br>
            <a:r>
              <a:rPr lang="en-US" sz="2400" dirty="0"/>
              <a:t>Thy kingdom come, </a:t>
            </a:r>
            <a:br>
              <a:rPr lang="en-US" sz="2400" dirty="0"/>
            </a:br>
            <a:r>
              <a:rPr lang="en-US" sz="2400" dirty="0"/>
              <a:t>Thy will be done </a:t>
            </a:r>
            <a:br>
              <a:rPr lang="en-US" sz="2400" dirty="0"/>
            </a:br>
            <a:r>
              <a:rPr lang="en-US" sz="2400" dirty="0"/>
              <a:t>on earth, as it is in heaven. </a:t>
            </a:r>
            <a:br>
              <a:rPr lang="en-US" sz="2400" dirty="0"/>
            </a:br>
            <a:r>
              <a:rPr lang="en-US" sz="2400" dirty="0"/>
              <a:t>Give us this day our daily bread, </a:t>
            </a:r>
            <a:br>
              <a:rPr lang="en-US" sz="2400" dirty="0"/>
            </a:br>
            <a:r>
              <a:rPr lang="en-US" sz="2400" dirty="0"/>
              <a:t>and forgive us our trespasses, </a:t>
            </a:r>
            <a:br>
              <a:rPr lang="en-US" sz="2400" dirty="0"/>
            </a:br>
            <a:r>
              <a:rPr lang="en-US" sz="2400" dirty="0"/>
              <a:t>as we forgive those who trespass against us, </a:t>
            </a:r>
            <a:br>
              <a:rPr lang="en-US" sz="2400" dirty="0"/>
            </a:br>
            <a:r>
              <a:rPr lang="en-US" sz="2400" dirty="0"/>
              <a:t>and lead us not into temptation, </a:t>
            </a:r>
            <a:br>
              <a:rPr lang="en-US" sz="2400" dirty="0"/>
            </a:br>
            <a:r>
              <a:rPr lang="en-US" sz="2400" dirty="0"/>
              <a:t>but deliver us from evil.</a:t>
            </a:r>
          </a:p>
          <a:p>
            <a:pPr marL="0" indent="0">
              <a:buNone/>
            </a:pPr>
            <a:br>
              <a:rPr lang="en-US" sz="2400" dirty="0"/>
            </a:br>
            <a:r>
              <a:rPr lang="en-US" sz="2400" dirty="0"/>
              <a:t>Amen.  </a:t>
            </a:r>
          </a:p>
        </p:txBody>
      </p:sp>
      <p:sp>
        <p:nvSpPr>
          <p:cNvPr id="4" name="Footer Placeholder 3">
            <a:extLst>
              <a:ext uri="{FF2B5EF4-FFF2-40B4-BE49-F238E27FC236}">
                <a16:creationId xmlns:a16="http://schemas.microsoft.com/office/drawing/2014/main" id="{820AF001-F9E6-4A1C-B967-4F0338E1CF91}"/>
              </a:ext>
            </a:extLst>
          </p:cNvPr>
          <p:cNvSpPr>
            <a:spLocks noGrp="1"/>
          </p:cNvSpPr>
          <p:nvPr>
            <p:ph type="ftr" sz="quarter" idx="11"/>
          </p:nvPr>
        </p:nvSpPr>
        <p:spPr/>
        <p:txBody>
          <a:bodyPr/>
          <a:lstStyle/>
          <a:p>
            <a:r>
              <a:rPr lang="en-US" b="1"/>
              <a:t>©Copyright, 2020 The Relentless Catholic.  All Rights Reserved.</a:t>
            </a:r>
            <a:endParaRPr lang="en-US"/>
          </a:p>
          <a:p>
            <a:endParaRPr lang="en-US" dirty="0"/>
          </a:p>
        </p:txBody>
      </p:sp>
      <p:sp>
        <p:nvSpPr>
          <p:cNvPr id="5" name="Slide Number Placeholder 4">
            <a:extLst>
              <a:ext uri="{FF2B5EF4-FFF2-40B4-BE49-F238E27FC236}">
                <a16:creationId xmlns:a16="http://schemas.microsoft.com/office/drawing/2014/main" id="{02AB3A8A-0A00-4597-A312-C468959448BF}"/>
              </a:ext>
            </a:extLst>
          </p:cNvPr>
          <p:cNvSpPr>
            <a:spLocks noGrp="1"/>
          </p:cNvSpPr>
          <p:nvPr>
            <p:ph type="sldNum" sz="quarter" idx="12"/>
          </p:nvPr>
        </p:nvSpPr>
        <p:spPr/>
        <p:txBody>
          <a:bodyPr/>
          <a:lstStyle/>
          <a:p>
            <a:fld id="{519954A3-9DFD-4C44-94BA-B95130A3BA1C}" type="slidenum">
              <a:rPr lang="en-US" smtClean="0"/>
              <a:t>13</a:t>
            </a:fld>
            <a:endParaRPr lang="en-US" dirty="0"/>
          </a:p>
        </p:txBody>
      </p:sp>
    </p:spTree>
    <p:extLst>
      <p:ext uri="{BB962C8B-B14F-4D97-AF65-F5344CB8AC3E}">
        <p14:creationId xmlns:p14="http://schemas.microsoft.com/office/powerpoint/2010/main" val="6426725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535D52-58BB-442F-B7FD-84A86A5898E8}"/>
              </a:ext>
            </a:extLst>
          </p:cNvPr>
          <p:cNvSpPr>
            <a:spLocks noGrp="1"/>
          </p:cNvSpPr>
          <p:nvPr>
            <p:ph type="title"/>
          </p:nvPr>
        </p:nvSpPr>
        <p:spPr/>
        <p:txBody>
          <a:bodyPr/>
          <a:lstStyle/>
          <a:p>
            <a:r>
              <a:rPr lang="en-US" dirty="0"/>
              <a:t>Opening Prayer</a:t>
            </a:r>
          </a:p>
        </p:txBody>
      </p:sp>
      <p:sp>
        <p:nvSpPr>
          <p:cNvPr id="3" name="Content Placeholder 2">
            <a:extLst>
              <a:ext uri="{FF2B5EF4-FFF2-40B4-BE49-F238E27FC236}">
                <a16:creationId xmlns:a16="http://schemas.microsoft.com/office/drawing/2014/main" id="{34B59780-EF8F-4EE2-8F9E-C062791E9E37}"/>
              </a:ext>
            </a:extLst>
          </p:cNvPr>
          <p:cNvSpPr>
            <a:spLocks noGrp="1"/>
          </p:cNvSpPr>
          <p:nvPr>
            <p:ph idx="1"/>
          </p:nvPr>
        </p:nvSpPr>
        <p:spPr/>
        <p:txBody>
          <a:bodyPr>
            <a:normAutofit/>
          </a:bodyPr>
          <a:lstStyle/>
          <a:p>
            <a:pPr marL="0" indent="0">
              <a:buNone/>
            </a:pPr>
            <a:r>
              <a:rPr lang="en-US" sz="2400" dirty="0"/>
              <a:t>Merciful Father, thank you again for allowing us to come together.  As we begin to study the sacraments, send us the light of your Holy Spirit to enkindle our hearts like the disciples on the road to Emmaus.  May we encounter you through the Word.  We ask this through your Son, our Lord.</a:t>
            </a:r>
          </a:p>
          <a:p>
            <a:pPr marL="0" indent="0">
              <a:buNone/>
            </a:pPr>
            <a:r>
              <a:rPr lang="en-US" sz="2400" dirty="0"/>
              <a:t>Amen.</a:t>
            </a:r>
          </a:p>
        </p:txBody>
      </p:sp>
      <p:sp>
        <p:nvSpPr>
          <p:cNvPr id="4" name="Footer Placeholder 3">
            <a:extLst>
              <a:ext uri="{FF2B5EF4-FFF2-40B4-BE49-F238E27FC236}">
                <a16:creationId xmlns:a16="http://schemas.microsoft.com/office/drawing/2014/main" id="{D75749E3-FBD6-4B8A-8627-6E5F2E952219}"/>
              </a:ext>
            </a:extLst>
          </p:cNvPr>
          <p:cNvSpPr>
            <a:spLocks noGrp="1"/>
          </p:cNvSpPr>
          <p:nvPr>
            <p:ph type="ftr" sz="quarter" idx="11"/>
          </p:nvPr>
        </p:nvSpPr>
        <p:spPr/>
        <p:txBody>
          <a:bodyPr/>
          <a:lstStyle/>
          <a:p>
            <a:r>
              <a:rPr lang="en-US" b="1" dirty="0"/>
              <a:t>©Copyright, 2020 The Relentless Catholic.  All Rights Reserved.</a:t>
            </a:r>
            <a:endParaRPr lang="en-US" dirty="0"/>
          </a:p>
          <a:p>
            <a:endParaRPr lang="en-US" dirty="0"/>
          </a:p>
        </p:txBody>
      </p:sp>
      <p:sp>
        <p:nvSpPr>
          <p:cNvPr id="5" name="Slide Number Placeholder 4">
            <a:extLst>
              <a:ext uri="{FF2B5EF4-FFF2-40B4-BE49-F238E27FC236}">
                <a16:creationId xmlns:a16="http://schemas.microsoft.com/office/drawing/2014/main" id="{8369E575-896F-49AE-ACCB-AAFBA5FFDA36}"/>
              </a:ext>
            </a:extLst>
          </p:cNvPr>
          <p:cNvSpPr>
            <a:spLocks noGrp="1"/>
          </p:cNvSpPr>
          <p:nvPr>
            <p:ph type="sldNum" sz="quarter" idx="12"/>
          </p:nvPr>
        </p:nvSpPr>
        <p:spPr/>
        <p:txBody>
          <a:bodyPr/>
          <a:lstStyle/>
          <a:p>
            <a:fld id="{519954A3-9DFD-4C44-94BA-B95130A3BA1C}" type="slidenum">
              <a:rPr lang="en-US" smtClean="0"/>
              <a:t>2</a:t>
            </a:fld>
            <a:endParaRPr lang="en-US" dirty="0"/>
          </a:p>
        </p:txBody>
      </p:sp>
    </p:spTree>
    <p:extLst>
      <p:ext uri="{BB962C8B-B14F-4D97-AF65-F5344CB8AC3E}">
        <p14:creationId xmlns:p14="http://schemas.microsoft.com/office/powerpoint/2010/main" val="342046487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4F2C3B-E7E0-4297-90C9-375E0F9B160E}"/>
              </a:ext>
            </a:extLst>
          </p:cNvPr>
          <p:cNvSpPr>
            <a:spLocks noGrp="1"/>
          </p:cNvSpPr>
          <p:nvPr>
            <p:ph type="title"/>
          </p:nvPr>
        </p:nvSpPr>
        <p:spPr/>
        <p:txBody>
          <a:bodyPr/>
          <a:lstStyle/>
          <a:p>
            <a:r>
              <a:rPr lang="en-US" dirty="0"/>
              <a:t>Things Left Open from Last Week</a:t>
            </a:r>
          </a:p>
        </p:txBody>
      </p:sp>
      <p:sp>
        <p:nvSpPr>
          <p:cNvPr id="3" name="Content Placeholder 2">
            <a:extLst>
              <a:ext uri="{FF2B5EF4-FFF2-40B4-BE49-F238E27FC236}">
                <a16:creationId xmlns:a16="http://schemas.microsoft.com/office/drawing/2014/main" id="{6CB6FAEA-7B80-4A40-A8A3-B85F0FD38287}"/>
              </a:ext>
            </a:extLst>
          </p:cNvPr>
          <p:cNvSpPr>
            <a:spLocks noGrp="1"/>
          </p:cNvSpPr>
          <p:nvPr>
            <p:ph idx="1"/>
          </p:nvPr>
        </p:nvSpPr>
        <p:spPr/>
        <p:txBody>
          <a:bodyPr>
            <a:normAutofit/>
          </a:bodyPr>
          <a:lstStyle/>
          <a:p>
            <a:r>
              <a:rPr lang="en-US" dirty="0" err="1"/>
              <a:t>Mystagogy</a:t>
            </a:r>
            <a:endParaRPr lang="en-US" dirty="0"/>
          </a:p>
          <a:p>
            <a:pPr lvl="1"/>
            <a:r>
              <a:rPr lang="en-US" dirty="0"/>
              <a:t>Matthew Leonard described it as the “study of the mysteries” or “typology applied to the sacraments.”</a:t>
            </a:r>
          </a:p>
          <a:p>
            <a:pPr lvl="1"/>
            <a:r>
              <a:rPr lang="en-US" dirty="0"/>
              <a:t>CCC Glossary defines it as “[a] liturgical catechesis which aims to initiate people into the mystery of Christ. In a more specific sense, the catechetical period following immediately after the reception of Baptism by adult.”</a:t>
            </a:r>
          </a:p>
          <a:p>
            <a:pPr lvl="1"/>
            <a:r>
              <a:rPr lang="en-US" dirty="0"/>
              <a:t>RCIA Leaders Manual describes it as “post-baptismal catechesis” and seems to place the period of </a:t>
            </a:r>
            <a:r>
              <a:rPr lang="en-US" dirty="0" err="1"/>
              <a:t>mystagogy</a:t>
            </a:r>
            <a:r>
              <a:rPr lang="en-US" dirty="0"/>
              <a:t> as the time between Easter and Pentecost (assumes that all new Catholics enter the Church at the Easter Vigil).</a:t>
            </a:r>
          </a:p>
          <a:p>
            <a:pPr lvl="1"/>
            <a:r>
              <a:rPr lang="en-US" dirty="0"/>
              <a:t>Scott Hahn, in a YouTube, described it as Adult Ed!</a:t>
            </a:r>
          </a:p>
          <a:p>
            <a:pPr lvl="1"/>
            <a:endParaRPr lang="en-US" dirty="0"/>
          </a:p>
        </p:txBody>
      </p:sp>
      <p:sp>
        <p:nvSpPr>
          <p:cNvPr id="4" name="Footer Placeholder 3">
            <a:extLst>
              <a:ext uri="{FF2B5EF4-FFF2-40B4-BE49-F238E27FC236}">
                <a16:creationId xmlns:a16="http://schemas.microsoft.com/office/drawing/2014/main" id="{CFDDBA16-A5A2-4463-81AD-738EAD36A09E}"/>
              </a:ext>
            </a:extLst>
          </p:cNvPr>
          <p:cNvSpPr>
            <a:spLocks noGrp="1"/>
          </p:cNvSpPr>
          <p:nvPr>
            <p:ph type="ftr" sz="quarter" idx="11"/>
          </p:nvPr>
        </p:nvSpPr>
        <p:spPr/>
        <p:txBody>
          <a:bodyPr/>
          <a:lstStyle/>
          <a:p>
            <a:r>
              <a:rPr lang="en-US" b="1"/>
              <a:t>©Copyright, 2020 The Relentless Catholic.  All Rights Reserved.</a:t>
            </a:r>
            <a:endParaRPr lang="en-US"/>
          </a:p>
          <a:p>
            <a:endParaRPr lang="en-US" dirty="0"/>
          </a:p>
        </p:txBody>
      </p:sp>
      <p:sp>
        <p:nvSpPr>
          <p:cNvPr id="5" name="Slide Number Placeholder 4">
            <a:extLst>
              <a:ext uri="{FF2B5EF4-FFF2-40B4-BE49-F238E27FC236}">
                <a16:creationId xmlns:a16="http://schemas.microsoft.com/office/drawing/2014/main" id="{8522E155-7F83-4BA3-B925-C268C45FC5E1}"/>
              </a:ext>
            </a:extLst>
          </p:cNvPr>
          <p:cNvSpPr>
            <a:spLocks noGrp="1"/>
          </p:cNvSpPr>
          <p:nvPr>
            <p:ph type="sldNum" sz="quarter" idx="12"/>
          </p:nvPr>
        </p:nvSpPr>
        <p:spPr/>
        <p:txBody>
          <a:bodyPr/>
          <a:lstStyle/>
          <a:p>
            <a:fld id="{519954A3-9DFD-4C44-94BA-B95130A3BA1C}" type="slidenum">
              <a:rPr lang="en-US" smtClean="0"/>
              <a:t>3</a:t>
            </a:fld>
            <a:endParaRPr lang="en-US" dirty="0"/>
          </a:p>
        </p:txBody>
      </p:sp>
    </p:spTree>
    <p:extLst>
      <p:ext uri="{BB962C8B-B14F-4D97-AF65-F5344CB8AC3E}">
        <p14:creationId xmlns:p14="http://schemas.microsoft.com/office/powerpoint/2010/main" val="158495378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33C149-554C-4CA8-91E8-6905656016E6}"/>
              </a:ext>
            </a:extLst>
          </p:cNvPr>
          <p:cNvSpPr>
            <a:spLocks noGrp="1"/>
          </p:cNvSpPr>
          <p:nvPr>
            <p:ph type="title"/>
          </p:nvPr>
        </p:nvSpPr>
        <p:spPr/>
        <p:txBody>
          <a:bodyPr/>
          <a:lstStyle/>
          <a:p>
            <a:r>
              <a:rPr lang="en-US" dirty="0"/>
              <a:t>Things Left Open from Last Week (continued)</a:t>
            </a:r>
          </a:p>
        </p:txBody>
      </p:sp>
      <p:sp>
        <p:nvSpPr>
          <p:cNvPr id="3" name="Content Placeholder 2">
            <a:extLst>
              <a:ext uri="{FF2B5EF4-FFF2-40B4-BE49-F238E27FC236}">
                <a16:creationId xmlns:a16="http://schemas.microsoft.com/office/drawing/2014/main" id="{6D10EF32-EEAA-4D80-A4D4-AF31D136602A}"/>
              </a:ext>
            </a:extLst>
          </p:cNvPr>
          <p:cNvSpPr>
            <a:spLocks noGrp="1"/>
          </p:cNvSpPr>
          <p:nvPr>
            <p:ph idx="1"/>
          </p:nvPr>
        </p:nvSpPr>
        <p:spPr/>
        <p:txBody>
          <a:bodyPr>
            <a:normAutofit/>
          </a:bodyPr>
          <a:lstStyle/>
          <a:p>
            <a:r>
              <a:rPr lang="en-US" dirty="0"/>
              <a:t>CCC 1074 – “The liturgy is the summit toward which the activity of the Church is directed.”</a:t>
            </a:r>
          </a:p>
          <a:p>
            <a:r>
              <a:rPr lang="en-US" dirty="0"/>
              <a:t>CCC 1070 – liturgy “refers not only to the celebration of divine worship but also to the proclamation of the Gospel and to active charity.”</a:t>
            </a:r>
          </a:p>
          <a:p>
            <a:r>
              <a:rPr lang="en-US" dirty="0"/>
              <a:t>CCC 1075 – </a:t>
            </a:r>
            <a:r>
              <a:rPr lang="en-US" dirty="0" err="1"/>
              <a:t>mystagogy</a:t>
            </a:r>
            <a:r>
              <a:rPr lang="en-US" dirty="0"/>
              <a:t> is the “liturgical catechesis aim[ed] to initiate people into the mystery of Christ by proceeding from the visible to the invisible, from the sign to the thing signified, from the “sacraments” to the “mysteries.”</a:t>
            </a:r>
          </a:p>
          <a:p>
            <a:pPr lvl="1"/>
            <a:r>
              <a:rPr lang="en-US" dirty="0"/>
              <a:t>Understanding of the Sacramental Economy, “the age of the Church, during which Christ manifests, makes present, and communicates his work of salvation through the liturgy of his Church.”</a:t>
            </a:r>
          </a:p>
          <a:p>
            <a:pPr lvl="1"/>
            <a:r>
              <a:rPr lang="en-US" dirty="0"/>
              <a:t>Understanding the Sacraments</a:t>
            </a:r>
          </a:p>
          <a:p>
            <a:endParaRPr lang="en-US" dirty="0"/>
          </a:p>
        </p:txBody>
      </p:sp>
      <p:sp>
        <p:nvSpPr>
          <p:cNvPr id="4" name="Footer Placeholder 3">
            <a:extLst>
              <a:ext uri="{FF2B5EF4-FFF2-40B4-BE49-F238E27FC236}">
                <a16:creationId xmlns:a16="http://schemas.microsoft.com/office/drawing/2014/main" id="{750FD292-05BD-42B8-B5B4-36CF74C24F58}"/>
              </a:ext>
            </a:extLst>
          </p:cNvPr>
          <p:cNvSpPr>
            <a:spLocks noGrp="1"/>
          </p:cNvSpPr>
          <p:nvPr>
            <p:ph type="ftr" sz="quarter" idx="11"/>
          </p:nvPr>
        </p:nvSpPr>
        <p:spPr/>
        <p:txBody>
          <a:bodyPr/>
          <a:lstStyle/>
          <a:p>
            <a:r>
              <a:rPr lang="en-US" b="1"/>
              <a:t>©Copyright, 2020 The Relentless Catholic.  All Rights Reserved.</a:t>
            </a:r>
            <a:endParaRPr lang="en-US"/>
          </a:p>
          <a:p>
            <a:endParaRPr lang="en-US" dirty="0"/>
          </a:p>
        </p:txBody>
      </p:sp>
      <p:sp>
        <p:nvSpPr>
          <p:cNvPr id="5" name="Slide Number Placeholder 4">
            <a:extLst>
              <a:ext uri="{FF2B5EF4-FFF2-40B4-BE49-F238E27FC236}">
                <a16:creationId xmlns:a16="http://schemas.microsoft.com/office/drawing/2014/main" id="{27D3DEF0-2C38-435B-9971-89066118F92D}"/>
              </a:ext>
            </a:extLst>
          </p:cNvPr>
          <p:cNvSpPr>
            <a:spLocks noGrp="1"/>
          </p:cNvSpPr>
          <p:nvPr>
            <p:ph type="sldNum" sz="quarter" idx="12"/>
          </p:nvPr>
        </p:nvSpPr>
        <p:spPr/>
        <p:txBody>
          <a:bodyPr/>
          <a:lstStyle/>
          <a:p>
            <a:fld id="{519954A3-9DFD-4C44-94BA-B95130A3BA1C}" type="slidenum">
              <a:rPr lang="en-US" smtClean="0"/>
              <a:t>4</a:t>
            </a:fld>
            <a:endParaRPr lang="en-US" dirty="0"/>
          </a:p>
        </p:txBody>
      </p:sp>
    </p:spTree>
    <p:extLst>
      <p:ext uri="{BB962C8B-B14F-4D97-AF65-F5344CB8AC3E}">
        <p14:creationId xmlns:p14="http://schemas.microsoft.com/office/powerpoint/2010/main" val="34570745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EAEE9A-FC93-4DC3-8045-C9B684554C34}"/>
              </a:ext>
            </a:extLst>
          </p:cNvPr>
          <p:cNvSpPr>
            <a:spLocks noGrp="1"/>
          </p:cNvSpPr>
          <p:nvPr>
            <p:ph type="title"/>
          </p:nvPr>
        </p:nvSpPr>
        <p:spPr/>
        <p:txBody>
          <a:bodyPr/>
          <a:lstStyle/>
          <a:p>
            <a:r>
              <a:rPr lang="en-US" dirty="0"/>
              <a:t>Last Week’s Lesson</a:t>
            </a:r>
          </a:p>
        </p:txBody>
      </p:sp>
      <p:sp>
        <p:nvSpPr>
          <p:cNvPr id="3" name="Content Placeholder 2">
            <a:extLst>
              <a:ext uri="{FF2B5EF4-FFF2-40B4-BE49-F238E27FC236}">
                <a16:creationId xmlns:a16="http://schemas.microsoft.com/office/drawing/2014/main" id="{2983763F-6D91-4159-9416-874B19D9F276}"/>
              </a:ext>
            </a:extLst>
          </p:cNvPr>
          <p:cNvSpPr>
            <a:spLocks noGrp="1"/>
          </p:cNvSpPr>
          <p:nvPr>
            <p:ph idx="1"/>
          </p:nvPr>
        </p:nvSpPr>
        <p:spPr/>
        <p:txBody>
          <a:bodyPr>
            <a:normAutofit lnSpcReduction="10000"/>
          </a:bodyPr>
          <a:lstStyle/>
          <a:p>
            <a:r>
              <a:rPr lang="en-US" dirty="0">
                <a:solidFill>
                  <a:schemeClr val="tx1"/>
                </a:solidFill>
              </a:rPr>
              <a:t>God revealed himself to mankind through a series of covenants.</a:t>
            </a:r>
          </a:p>
          <a:p>
            <a:r>
              <a:rPr lang="en-US" dirty="0">
                <a:solidFill>
                  <a:schemeClr val="tx1"/>
                </a:solidFill>
              </a:rPr>
              <a:t>Covenants differ from contracts:</a:t>
            </a:r>
          </a:p>
          <a:p>
            <a:pPr lvl="1"/>
            <a:r>
              <a:rPr lang="en-US" dirty="0">
                <a:solidFill>
                  <a:schemeClr val="tx1"/>
                </a:solidFill>
              </a:rPr>
              <a:t>Contracts exchange goods and services.  Covenants exchange persons (create family ties)</a:t>
            </a:r>
          </a:p>
          <a:p>
            <a:pPr lvl="1"/>
            <a:r>
              <a:rPr lang="en-US" dirty="0">
                <a:solidFill>
                  <a:schemeClr val="tx1"/>
                </a:solidFill>
              </a:rPr>
              <a:t>Contracts are done in the name of the parties involved.  Covenants are sworn in God’s name.</a:t>
            </a:r>
          </a:p>
          <a:p>
            <a:r>
              <a:rPr lang="en-US" dirty="0">
                <a:solidFill>
                  <a:schemeClr val="tx1"/>
                </a:solidFill>
              </a:rPr>
              <a:t>Word leads to sacraments.</a:t>
            </a:r>
          </a:p>
          <a:p>
            <a:r>
              <a:rPr lang="en-US" dirty="0">
                <a:solidFill>
                  <a:schemeClr val="tx1"/>
                </a:solidFill>
              </a:rPr>
              <a:t>Sacraments are divine actions.  The priests, as “stewards of the mysteries of God” (1 Cor 4:1), speak “</a:t>
            </a:r>
            <a:r>
              <a:rPr lang="en-US" sz="1800" i="1" dirty="0">
                <a:solidFill>
                  <a:schemeClr val="tx1"/>
                </a:solidFill>
              </a:rPr>
              <a:t>in the person of Christ the head (in persona Christi capitis)”</a:t>
            </a:r>
          </a:p>
          <a:p>
            <a:r>
              <a:rPr lang="en-US" dirty="0">
                <a:solidFill>
                  <a:schemeClr val="tx1"/>
                </a:solidFill>
              </a:rPr>
              <a:t>God wants more than personal relation.  God wants to make us part of his family!</a:t>
            </a:r>
          </a:p>
          <a:p>
            <a:endParaRPr lang="en-US" dirty="0"/>
          </a:p>
        </p:txBody>
      </p:sp>
      <p:sp>
        <p:nvSpPr>
          <p:cNvPr id="4" name="Footer Placeholder 3">
            <a:extLst>
              <a:ext uri="{FF2B5EF4-FFF2-40B4-BE49-F238E27FC236}">
                <a16:creationId xmlns:a16="http://schemas.microsoft.com/office/drawing/2014/main" id="{88D10F81-9FD3-48EE-A83F-DF9E1BD370D0}"/>
              </a:ext>
            </a:extLst>
          </p:cNvPr>
          <p:cNvSpPr>
            <a:spLocks noGrp="1"/>
          </p:cNvSpPr>
          <p:nvPr>
            <p:ph type="ftr" sz="quarter" idx="11"/>
          </p:nvPr>
        </p:nvSpPr>
        <p:spPr/>
        <p:txBody>
          <a:bodyPr/>
          <a:lstStyle/>
          <a:p>
            <a:r>
              <a:rPr lang="en-US" b="1"/>
              <a:t>©Copyright, 2020 The Relentless Catholic.  All Rights Reserved.</a:t>
            </a:r>
            <a:endParaRPr lang="en-US"/>
          </a:p>
          <a:p>
            <a:endParaRPr lang="en-US" dirty="0"/>
          </a:p>
        </p:txBody>
      </p:sp>
      <p:sp>
        <p:nvSpPr>
          <p:cNvPr id="5" name="Slide Number Placeholder 4">
            <a:extLst>
              <a:ext uri="{FF2B5EF4-FFF2-40B4-BE49-F238E27FC236}">
                <a16:creationId xmlns:a16="http://schemas.microsoft.com/office/drawing/2014/main" id="{60F11739-38B0-4814-86CD-8C00B1093901}"/>
              </a:ext>
            </a:extLst>
          </p:cNvPr>
          <p:cNvSpPr>
            <a:spLocks noGrp="1"/>
          </p:cNvSpPr>
          <p:nvPr>
            <p:ph type="sldNum" sz="quarter" idx="12"/>
          </p:nvPr>
        </p:nvSpPr>
        <p:spPr/>
        <p:txBody>
          <a:bodyPr/>
          <a:lstStyle/>
          <a:p>
            <a:fld id="{519954A3-9DFD-4C44-94BA-B95130A3BA1C}" type="slidenum">
              <a:rPr lang="en-US" smtClean="0"/>
              <a:t>5</a:t>
            </a:fld>
            <a:endParaRPr lang="en-US" dirty="0"/>
          </a:p>
        </p:txBody>
      </p:sp>
    </p:spTree>
    <p:extLst>
      <p:ext uri="{BB962C8B-B14F-4D97-AF65-F5344CB8AC3E}">
        <p14:creationId xmlns:p14="http://schemas.microsoft.com/office/powerpoint/2010/main" val="272815165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040538-2470-4EE3-9670-00B43CD34EAC}"/>
              </a:ext>
            </a:extLst>
          </p:cNvPr>
          <p:cNvSpPr>
            <a:spLocks noGrp="1"/>
          </p:cNvSpPr>
          <p:nvPr>
            <p:ph type="title"/>
          </p:nvPr>
        </p:nvSpPr>
        <p:spPr/>
        <p:txBody>
          <a:bodyPr/>
          <a:lstStyle/>
          <a:p>
            <a:r>
              <a:rPr lang="en-US" dirty="0"/>
              <a:t>Introduction to Tonight’s Video</a:t>
            </a:r>
          </a:p>
        </p:txBody>
      </p:sp>
      <p:sp>
        <p:nvSpPr>
          <p:cNvPr id="3" name="Content Placeholder 2">
            <a:extLst>
              <a:ext uri="{FF2B5EF4-FFF2-40B4-BE49-F238E27FC236}">
                <a16:creationId xmlns:a16="http://schemas.microsoft.com/office/drawing/2014/main" id="{5C138B58-8F09-4F68-BC0A-ECE6D091292E}"/>
              </a:ext>
            </a:extLst>
          </p:cNvPr>
          <p:cNvSpPr>
            <a:spLocks noGrp="1"/>
          </p:cNvSpPr>
          <p:nvPr>
            <p:ph idx="1"/>
          </p:nvPr>
        </p:nvSpPr>
        <p:spPr/>
        <p:txBody>
          <a:bodyPr>
            <a:normAutofit/>
          </a:bodyPr>
          <a:lstStyle/>
          <a:p>
            <a:r>
              <a:rPr lang="en-US" sz="2400" dirty="0"/>
              <a:t>Baptism joins us to the Mystical Body of Christ</a:t>
            </a:r>
          </a:p>
          <a:p>
            <a:r>
              <a:rPr lang="en-US" sz="2400" dirty="0"/>
              <a:t>Baptism is necessary, but only the first step towards salvation</a:t>
            </a:r>
          </a:p>
          <a:p>
            <a:r>
              <a:rPr lang="en-US" sz="2400" dirty="0"/>
              <a:t>We are still subject to the effects of the Original Sin of Adam and Eve</a:t>
            </a:r>
          </a:p>
          <a:p>
            <a:r>
              <a:rPr lang="en-US" sz="2400" dirty="0"/>
              <a:t>Infant baptism is biblically based</a:t>
            </a:r>
          </a:p>
        </p:txBody>
      </p:sp>
      <p:sp>
        <p:nvSpPr>
          <p:cNvPr id="4" name="Footer Placeholder 3">
            <a:extLst>
              <a:ext uri="{FF2B5EF4-FFF2-40B4-BE49-F238E27FC236}">
                <a16:creationId xmlns:a16="http://schemas.microsoft.com/office/drawing/2014/main" id="{9145906B-87DA-4112-A68F-EAD2CCC18253}"/>
              </a:ext>
            </a:extLst>
          </p:cNvPr>
          <p:cNvSpPr>
            <a:spLocks noGrp="1"/>
          </p:cNvSpPr>
          <p:nvPr>
            <p:ph type="ftr" sz="quarter" idx="11"/>
          </p:nvPr>
        </p:nvSpPr>
        <p:spPr/>
        <p:txBody>
          <a:bodyPr/>
          <a:lstStyle/>
          <a:p>
            <a:r>
              <a:rPr lang="en-US" b="1"/>
              <a:t>©Copyright, 2020 The Relentless Catholic.  All Rights Reserved.</a:t>
            </a:r>
            <a:endParaRPr lang="en-US"/>
          </a:p>
          <a:p>
            <a:endParaRPr lang="en-US" dirty="0"/>
          </a:p>
        </p:txBody>
      </p:sp>
      <p:sp>
        <p:nvSpPr>
          <p:cNvPr id="5" name="Slide Number Placeholder 4">
            <a:extLst>
              <a:ext uri="{FF2B5EF4-FFF2-40B4-BE49-F238E27FC236}">
                <a16:creationId xmlns:a16="http://schemas.microsoft.com/office/drawing/2014/main" id="{AFE23D01-4400-4546-B240-B5B298502F4D}"/>
              </a:ext>
            </a:extLst>
          </p:cNvPr>
          <p:cNvSpPr>
            <a:spLocks noGrp="1"/>
          </p:cNvSpPr>
          <p:nvPr>
            <p:ph type="sldNum" sz="quarter" idx="12"/>
          </p:nvPr>
        </p:nvSpPr>
        <p:spPr/>
        <p:txBody>
          <a:bodyPr/>
          <a:lstStyle/>
          <a:p>
            <a:fld id="{519954A3-9DFD-4C44-94BA-B95130A3BA1C}" type="slidenum">
              <a:rPr lang="en-US" smtClean="0"/>
              <a:t>6</a:t>
            </a:fld>
            <a:endParaRPr lang="en-US" dirty="0"/>
          </a:p>
        </p:txBody>
      </p:sp>
    </p:spTree>
    <p:extLst>
      <p:ext uri="{BB962C8B-B14F-4D97-AF65-F5344CB8AC3E}">
        <p14:creationId xmlns:p14="http://schemas.microsoft.com/office/powerpoint/2010/main" val="237461647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0E5F60-37DF-4B9F-9A4A-5216B224323E}"/>
              </a:ext>
            </a:extLst>
          </p:cNvPr>
          <p:cNvSpPr>
            <a:spLocks noGrp="1"/>
          </p:cNvSpPr>
          <p:nvPr>
            <p:ph type="title"/>
          </p:nvPr>
        </p:nvSpPr>
        <p:spPr/>
        <p:txBody>
          <a:bodyPr/>
          <a:lstStyle/>
          <a:p>
            <a:r>
              <a:rPr lang="en-US" dirty="0"/>
              <a:t>Thoughts from the Review or Discussion Questions? </a:t>
            </a:r>
          </a:p>
        </p:txBody>
      </p:sp>
      <p:sp>
        <p:nvSpPr>
          <p:cNvPr id="3" name="Text Placeholder 2">
            <a:extLst>
              <a:ext uri="{FF2B5EF4-FFF2-40B4-BE49-F238E27FC236}">
                <a16:creationId xmlns:a16="http://schemas.microsoft.com/office/drawing/2014/main" id="{C3CD0D79-4060-47CC-85E5-05660F4E24B5}"/>
              </a:ext>
            </a:extLst>
          </p:cNvPr>
          <p:cNvSpPr>
            <a:spLocks noGrp="1"/>
          </p:cNvSpPr>
          <p:nvPr>
            <p:ph type="body" idx="1"/>
          </p:nvPr>
        </p:nvSpPr>
        <p:spPr/>
        <p:txBody>
          <a:bodyPr/>
          <a:lstStyle/>
          <a:p>
            <a:endParaRPr lang="en-US"/>
          </a:p>
        </p:txBody>
      </p:sp>
      <p:sp>
        <p:nvSpPr>
          <p:cNvPr id="4" name="Footer Placeholder 3">
            <a:extLst>
              <a:ext uri="{FF2B5EF4-FFF2-40B4-BE49-F238E27FC236}">
                <a16:creationId xmlns:a16="http://schemas.microsoft.com/office/drawing/2014/main" id="{4A761014-32DF-4547-B3C6-C7D09AFFF417}"/>
              </a:ext>
            </a:extLst>
          </p:cNvPr>
          <p:cNvSpPr>
            <a:spLocks noGrp="1"/>
          </p:cNvSpPr>
          <p:nvPr>
            <p:ph type="ftr" sz="quarter" idx="11"/>
          </p:nvPr>
        </p:nvSpPr>
        <p:spPr/>
        <p:txBody>
          <a:bodyPr/>
          <a:lstStyle/>
          <a:p>
            <a:r>
              <a:rPr lang="en-US"/>
              <a:t>©Copyright, 2020 The Relentless Catholic.  All Rights Reserved. </a:t>
            </a:r>
            <a:endParaRPr lang="en-US" dirty="0"/>
          </a:p>
        </p:txBody>
      </p:sp>
      <p:sp>
        <p:nvSpPr>
          <p:cNvPr id="5" name="Slide Number Placeholder 4">
            <a:extLst>
              <a:ext uri="{FF2B5EF4-FFF2-40B4-BE49-F238E27FC236}">
                <a16:creationId xmlns:a16="http://schemas.microsoft.com/office/drawing/2014/main" id="{5C893FE9-6487-4039-A04D-33441555970A}"/>
              </a:ext>
            </a:extLst>
          </p:cNvPr>
          <p:cNvSpPr>
            <a:spLocks noGrp="1"/>
          </p:cNvSpPr>
          <p:nvPr>
            <p:ph type="sldNum" sz="quarter" idx="12"/>
          </p:nvPr>
        </p:nvSpPr>
        <p:spPr/>
        <p:txBody>
          <a:bodyPr/>
          <a:lstStyle/>
          <a:p>
            <a:fld id="{D57F1E4F-1CFF-5643-939E-217C01CDF565}" type="slidenum">
              <a:rPr lang="en-US" smtClean="0"/>
              <a:pPr/>
              <a:t>7</a:t>
            </a:fld>
            <a:endParaRPr lang="en-US" dirty="0"/>
          </a:p>
        </p:txBody>
      </p:sp>
    </p:spTree>
    <p:extLst>
      <p:ext uri="{BB962C8B-B14F-4D97-AF65-F5344CB8AC3E}">
        <p14:creationId xmlns:p14="http://schemas.microsoft.com/office/powerpoint/2010/main" val="57601789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3EF793-1DC5-46FE-A152-939D53420E4F}"/>
              </a:ext>
            </a:extLst>
          </p:cNvPr>
          <p:cNvSpPr>
            <a:spLocks noGrp="1"/>
          </p:cNvSpPr>
          <p:nvPr>
            <p:ph type="title"/>
          </p:nvPr>
        </p:nvSpPr>
        <p:spPr/>
        <p:txBody>
          <a:bodyPr/>
          <a:lstStyle/>
          <a:p>
            <a:r>
              <a:rPr lang="en-US" dirty="0"/>
              <a:t>What is Required for a Valid Baptism</a:t>
            </a:r>
          </a:p>
        </p:txBody>
      </p:sp>
      <p:sp>
        <p:nvSpPr>
          <p:cNvPr id="3" name="Content Placeholder 2">
            <a:extLst>
              <a:ext uri="{FF2B5EF4-FFF2-40B4-BE49-F238E27FC236}">
                <a16:creationId xmlns:a16="http://schemas.microsoft.com/office/drawing/2014/main" id="{4EA19CEA-067A-441B-9907-29097C0BC313}"/>
              </a:ext>
            </a:extLst>
          </p:cNvPr>
          <p:cNvSpPr>
            <a:spLocks noGrp="1"/>
          </p:cNvSpPr>
          <p:nvPr>
            <p:ph idx="1"/>
          </p:nvPr>
        </p:nvSpPr>
        <p:spPr/>
        <p:txBody>
          <a:bodyPr>
            <a:normAutofit/>
          </a:bodyPr>
          <a:lstStyle/>
          <a:p>
            <a:r>
              <a:rPr lang="en-US" sz="2000" dirty="0"/>
              <a:t>Matter – Water</a:t>
            </a:r>
          </a:p>
          <a:p>
            <a:r>
              <a:rPr lang="en-US" sz="2000" dirty="0"/>
              <a:t>Form – “I baptize you in the name of the Father, and the Son, and the Holy Spirit.”</a:t>
            </a:r>
          </a:p>
          <a:p>
            <a:r>
              <a:rPr lang="en-US" sz="2000" dirty="0"/>
              <a:t>The Intention of the Celebrating Minister - The minister of baptism must intend to baptize as the Church intends, that is in the name of the Trinity (One God, Three Persons).  In extraordinary circumstances, any baptized person can baptize.</a:t>
            </a:r>
          </a:p>
          <a:p>
            <a:r>
              <a:rPr lang="en-US" sz="2000" dirty="0"/>
              <a:t>Disposition of the Recipient – The Recipient (or the parents/guardians in the case of an infant) must understand and agree.</a:t>
            </a:r>
          </a:p>
        </p:txBody>
      </p:sp>
      <p:sp>
        <p:nvSpPr>
          <p:cNvPr id="4" name="Footer Placeholder 3">
            <a:extLst>
              <a:ext uri="{FF2B5EF4-FFF2-40B4-BE49-F238E27FC236}">
                <a16:creationId xmlns:a16="http://schemas.microsoft.com/office/drawing/2014/main" id="{7096B4B1-5C3B-424E-B9C2-4C31298B6212}"/>
              </a:ext>
            </a:extLst>
          </p:cNvPr>
          <p:cNvSpPr>
            <a:spLocks noGrp="1"/>
          </p:cNvSpPr>
          <p:nvPr>
            <p:ph type="ftr" sz="quarter" idx="11"/>
          </p:nvPr>
        </p:nvSpPr>
        <p:spPr/>
        <p:txBody>
          <a:bodyPr/>
          <a:lstStyle/>
          <a:p>
            <a:r>
              <a:rPr lang="en-US" b="1"/>
              <a:t>©Copyright, 2020 The Relentless Catholic.  All Rights Reserved.</a:t>
            </a:r>
            <a:endParaRPr lang="en-US"/>
          </a:p>
          <a:p>
            <a:endParaRPr lang="en-US" dirty="0"/>
          </a:p>
        </p:txBody>
      </p:sp>
      <p:sp>
        <p:nvSpPr>
          <p:cNvPr id="5" name="Slide Number Placeholder 4">
            <a:extLst>
              <a:ext uri="{FF2B5EF4-FFF2-40B4-BE49-F238E27FC236}">
                <a16:creationId xmlns:a16="http://schemas.microsoft.com/office/drawing/2014/main" id="{26ACF3CC-D2EA-4A77-AB78-00114052C757}"/>
              </a:ext>
            </a:extLst>
          </p:cNvPr>
          <p:cNvSpPr>
            <a:spLocks noGrp="1"/>
          </p:cNvSpPr>
          <p:nvPr>
            <p:ph type="sldNum" sz="quarter" idx="12"/>
          </p:nvPr>
        </p:nvSpPr>
        <p:spPr/>
        <p:txBody>
          <a:bodyPr/>
          <a:lstStyle/>
          <a:p>
            <a:fld id="{519954A3-9DFD-4C44-94BA-B95130A3BA1C}" type="slidenum">
              <a:rPr lang="en-US" smtClean="0"/>
              <a:t>8</a:t>
            </a:fld>
            <a:endParaRPr lang="en-US" dirty="0"/>
          </a:p>
        </p:txBody>
      </p:sp>
    </p:spTree>
    <p:extLst>
      <p:ext uri="{BB962C8B-B14F-4D97-AF65-F5344CB8AC3E}">
        <p14:creationId xmlns:p14="http://schemas.microsoft.com/office/powerpoint/2010/main" val="98952336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0ACD03-3FF8-46C0-9D8D-A6228C9F2D43}"/>
              </a:ext>
            </a:extLst>
          </p:cNvPr>
          <p:cNvSpPr>
            <a:spLocks noGrp="1"/>
          </p:cNvSpPr>
          <p:nvPr>
            <p:ph type="title"/>
          </p:nvPr>
        </p:nvSpPr>
        <p:spPr/>
        <p:txBody>
          <a:bodyPr/>
          <a:lstStyle/>
          <a:p>
            <a:r>
              <a:rPr lang="en-US" dirty="0"/>
              <a:t>Invalid Baptisms</a:t>
            </a:r>
          </a:p>
        </p:txBody>
      </p:sp>
      <p:sp>
        <p:nvSpPr>
          <p:cNvPr id="3" name="Content Placeholder 2">
            <a:extLst>
              <a:ext uri="{FF2B5EF4-FFF2-40B4-BE49-F238E27FC236}">
                <a16:creationId xmlns:a16="http://schemas.microsoft.com/office/drawing/2014/main" id="{E8C4F94C-0F3F-4AD4-BBA9-659C66E180F8}"/>
              </a:ext>
            </a:extLst>
          </p:cNvPr>
          <p:cNvSpPr>
            <a:spLocks noGrp="1"/>
          </p:cNvSpPr>
          <p:nvPr>
            <p:ph idx="1"/>
          </p:nvPr>
        </p:nvSpPr>
        <p:spPr/>
        <p:txBody>
          <a:bodyPr/>
          <a:lstStyle/>
          <a:p>
            <a:r>
              <a:rPr lang="en-US" dirty="0"/>
              <a:t>In Sunday’s homily at least at the 9:00 mass, the visiting priest mentioned a situation related to a priest in the area administering invalid baptism.</a:t>
            </a:r>
          </a:p>
          <a:p>
            <a:r>
              <a:rPr lang="en-US" dirty="0"/>
              <a:t>On September 18, 2020, Bishop Olson posted a letter related to Deacon Philip Webb who served at Saint Catherine of Siena Catholic Church in Carrollton, Texas.</a:t>
            </a:r>
          </a:p>
          <a:p>
            <a:r>
              <a:rPr lang="en-US" dirty="0"/>
              <a:t>It appears from the letter that Deacon Webb was not using the proper form, such as “We” instead of “I” or using substitute words for the name of the persons of the Trinity (i.e., Creator, Redeemer and Sanctifier).</a:t>
            </a:r>
          </a:p>
          <a:p>
            <a:r>
              <a:rPr lang="en-US" dirty="0"/>
              <a:t>There are ramifications on other sacraments if the Baptism is invalid (confirmation, ordination, marriage, etc.)</a:t>
            </a:r>
          </a:p>
        </p:txBody>
      </p:sp>
      <p:sp>
        <p:nvSpPr>
          <p:cNvPr id="4" name="Footer Placeholder 3">
            <a:extLst>
              <a:ext uri="{FF2B5EF4-FFF2-40B4-BE49-F238E27FC236}">
                <a16:creationId xmlns:a16="http://schemas.microsoft.com/office/drawing/2014/main" id="{5C0EA807-7027-4770-A362-40F145A65E53}"/>
              </a:ext>
            </a:extLst>
          </p:cNvPr>
          <p:cNvSpPr>
            <a:spLocks noGrp="1"/>
          </p:cNvSpPr>
          <p:nvPr>
            <p:ph type="ftr" sz="quarter" idx="11"/>
          </p:nvPr>
        </p:nvSpPr>
        <p:spPr/>
        <p:txBody>
          <a:bodyPr/>
          <a:lstStyle/>
          <a:p>
            <a:r>
              <a:rPr lang="en-US" b="1"/>
              <a:t>©Copyright, 2020 The Relentless Catholic.  All Rights Reserved.</a:t>
            </a:r>
            <a:endParaRPr lang="en-US"/>
          </a:p>
          <a:p>
            <a:endParaRPr lang="en-US" dirty="0"/>
          </a:p>
        </p:txBody>
      </p:sp>
      <p:sp>
        <p:nvSpPr>
          <p:cNvPr id="5" name="Slide Number Placeholder 4">
            <a:extLst>
              <a:ext uri="{FF2B5EF4-FFF2-40B4-BE49-F238E27FC236}">
                <a16:creationId xmlns:a16="http://schemas.microsoft.com/office/drawing/2014/main" id="{D80FE0E7-0531-49E0-9952-BBB0FDC1C743}"/>
              </a:ext>
            </a:extLst>
          </p:cNvPr>
          <p:cNvSpPr>
            <a:spLocks noGrp="1"/>
          </p:cNvSpPr>
          <p:nvPr>
            <p:ph type="sldNum" sz="quarter" idx="12"/>
          </p:nvPr>
        </p:nvSpPr>
        <p:spPr/>
        <p:txBody>
          <a:bodyPr/>
          <a:lstStyle/>
          <a:p>
            <a:fld id="{519954A3-9DFD-4C44-94BA-B95130A3BA1C}" type="slidenum">
              <a:rPr lang="en-US" smtClean="0"/>
              <a:t>9</a:t>
            </a:fld>
            <a:endParaRPr lang="en-US" dirty="0"/>
          </a:p>
        </p:txBody>
      </p:sp>
    </p:spTree>
    <p:extLst>
      <p:ext uri="{BB962C8B-B14F-4D97-AF65-F5344CB8AC3E}">
        <p14:creationId xmlns:p14="http://schemas.microsoft.com/office/powerpoint/2010/main" val="296339870"/>
      </p:ext>
    </p:extLst>
  </p:cSld>
  <p:clrMapOvr>
    <a:masterClrMapping/>
  </p:clrMapOvr>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5FCBEF"/>
      </a:accent1>
      <a:accent2>
        <a:srgbClr val="2E83C3"/>
      </a:accent2>
      <a:accent3>
        <a:srgbClr val="42D0A2"/>
      </a:accent3>
      <a:accent4>
        <a:srgbClr val="2E946B"/>
      </a:accent4>
      <a:accent5>
        <a:srgbClr val="42B051"/>
      </a:accent5>
      <a:accent6>
        <a:srgbClr val="96D141"/>
      </a:accent6>
      <a:hlink>
        <a:srgbClr val="3FCDE7"/>
      </a:hlink>
      <a:folHlink>
        <a:srgbClr val="A9D3E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0B5AB586-D108-4FC1-8368-649FE654B894}"/>
    </a:ext>
  </a:ext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7467</TotalTime>
  <Words>1303</Words>
  <Application>Microsoft Office PowerPoint</Application>
  <PresentationFormat>Widescreen</PresentationFormat>
  <Paragraphs>89</Paragraphs>
  <Slides>13</Slides>
  <Notes>2</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13</vt:i4>
      </vt:variant>
    </vt:vector>
  </HeadingPairs>
  <TitlesOfParts>
    <vt:vector size="20" baseType="lpstr">
      <vt:lpstr>Arial</vt:lpstr>
      <vt:lpstr>Calibri</vt:lpstr>
      <vt:lpstr>Calibri Light</vt:lpstr>
      <vt:lpstr>Trebuchet MS</vt:lpstr>
      <vt:lpstr>Wingdings 3</vt:lpstr>
      <vt:lpstr>Facet</vt:lpstr>
      <vt:lpstr>Custom Design</vt:lpstr>
      <vt:lpstr>The Bible and the Sacraments </vt:lpstr>
      <vt:lpstr>Opening Prayer</vt:lpstr>
      <vt:lpstr>Things Left Open from Last Week</vt:lpstr>
      <vt:lpstr>Things Left Open from Last Week (continued)</vt:lpstr>
      <vt:lpstr>Last Week’s Lesson</vt:lpstr>
      <vt:lpstr>Introduction to Tonight’s Video</vt:lpstr>
      <vt:lpstr>Thoughts from the Review or Discussion Questions? </vt:lpstr>
      <vt:lpstr>What is Required for a Valid Baptism</vt:lpstr>
      <vt:lpstr>Invalid Baptisms</vt:lpstr>
      <vt:lpstr>Invalid Baptisms (continued)</vt:lpstr>
      <vt:lpstr>Invalid Baptisms (continued)</vt:lpstr>
      <vt:lpstr>Invalid Baptisms (continued)</vt:lpstr>
      <vt:lpstr>Closing Prayer</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Pentateuch</dc:title>
  <dc:creator>Scott Decker</dc:creator>
  <cp:lastModifiedBy>Scott Decker</cp:lastModifiedBy>
  <cp:revision>60</cp:revision>
  <cp:lastPrinted>2019-10-10T19:29:44Z</cp:lastPrinted>
  <dcterms:created xsi:type="dcterms:W3CDTF">2017-09-26T22:01:53Z</dcterms:created>
  <dcterms:modified xsi:type="dcterms:W3CDTF">2020-09-30T20:12:39Z</dcterms:modified>
</cp:coreProperties>
</file>