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5"/>
  </p:notesMasterIdLst>
  <p:sldIdLst>
    <p:sldId id="256" r:id="rId3"/>
    <p:sldId id="261" r:id="rId4"/>
    <p:sldId id="272" r:id="rId5"/>
    <p:sldId id="279" r:id="rId6"/>
    <p:sldId id="286" r:id="rId7"/>
    <p:sldId id="273" r:id="rId8"/>
    <p:sldId id="264" r:id="rId9"/>
    <p:sldId id="269" r:id="rId10"/>
    <p:sldId id="287" r:id="rId11"/>
    <p:sldId id="288" r:id="rId12"/>
    <p:sldId id="289" r:id="rId13"/>
    <p:sldId id="271" r:id="rId14"/>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96ED0F7C-3E5A-4C98-B532-D1DCFB7B829B}"/>
    <pc:docChg chg="undo custSel addSld delSld modSld">
      <pc:chgData name="Scott Decker" userId="92f8d519ccc4459d" providerId="LiveId" clId="{96ED0F7C-3E5A-4C98-B532-D1DCFB7B829B}" dt="2020-11-19T20:15:22.816" v="5000" actId="20577"/>
      <pc:docMkLst>
        <pc:docMk/>
      </pc:docMkLst>
      <pc:sldChg chg="modSp mod">
        <pc:chgData name="Scott Decker" userId="92f8d519ccc4459d" providerId="LiveId" clId="{96ED0F7C-3E5A-4C98-B532-D1DCFB7B829B}" dt="2020-11-14T16:54:55.562" v="35" actId="20577"/>
        <pc:sldMkLst>
          <pc:docMk/>
          <pc:sldMk cId="1710183706" sldId="256"/>
        </pc:sldMkLst>
        <pc:spChg chg="mod">
          <ac:chgData name="Scott Decker" userId="92f8d519ccc4459d" providerId="LiveId" clId="{96ED0F7C-3E5A-4C98-B532-D1DCFB7B829B}" dt="2020-11-14T16:54:55.562" v="35" actId="20577"/>
          <ac:spMkLst>
            <pc:docMk/>
            <pc:sldMk cId="1710183706" sldId="256"/>
            <ac:spMk id="3" creationId="{6AF8EF5D-9D1B-46AF-B280-885976026A11}"/>
          </ac:spMkLst>
        </pc:spChg>
      </pc:sldChg>
      <pc:sldChg chg="modSp mod">
        <pc:chgData name="Scott Decker" userId="92f8d519ccc4459d" providerId="LiveId" clId="{96ED0F7C-3E5A-4C98-B532-D1DCFB7B829B}" dt="2020-11-14T16:56:49.285" v="333" actId="20577"/>
        <pc:sldMkLst>
          <pc:docMk/>
          <pc:sldMk cId="3420464876" sldId="261"/>
        </pc:sldMkLst>
        <pc:spChg chg="mod">
          <ac:chgData name="Scott Decker" userId="92f8d519ccc4459d" providerId="LiveId" clId="{96ED0F7C-3E5A-4C98-B532-D1DCFB7B829B}" dt="2020-11-14T16:56:49.285" v="333" actId="20577"/>
          <ac:spMkLst>
            <pc:docMk/>
            <pc:sldMk cId="3420464876" sldId="261"/>
            <ac:spMk id="3" creationId="{34B59780-EF8F-4EE2-8F9E-C062791E9E37}"/>
          </ac:spMkLst>
        </pc:spChg>
      </pc:sldChg>
      <pc:sldChg chg="modSp mod">
        <pc:chgData name="Scott Decker" userId="92f8d519ccc4459d" providerId="LiveId" clId="{96ED0F7C-3E5A-4C98-B532-D1DCFB7B829B}" dt="2020-11-19T20:15:22.816" v="5000" actId="20577"/>
        <pc:sldMkLst>
          <pc:docMk/>
          <pc:sldMk cId="2374616475" sldId="264"/>
        </pc:sldMkLst>
        <pc:spChg chg="mod">
          <ac:chgData name="Scott Decker" userId="92f8d519ccc4459d" providerId="LiveId" clId="{96ED0F7C-3E5A-4C98-B532-D1DCFB7B829B}" dt="2020-11-19T20:15:22.816" v="5000" actId="20577"/>
          <ac:spMkLst>
            <pc:docMk/>
            <pc:sldMk cId="2374616475" sldId="264"/>
            <ac:spMk id="3" creationId="{5C138B58-8F09-4F68-BC0A-ECE6D091292E}"/>
          </ac:spMkLst>
        </pc:spChg>
      </pc:sldChg>
      <pc:sldChg chg="modSp mod">
        <pc:chgData name="Scott Decker" userId="92f8d519ccc4459d" providerId="LiveId" clId="{96ED0F7C-3E5A-4C98-B532-D1DCFB7B829B}" dt="2020-11-14T18:56:20.125" v="3802" actId="20577"/>
        <pc:sldMkLst>
          <pc:docMk/>
          <pc:sldMk cId="64267253" sldId="271"/>
        </pc:sldMkLst>
        <pc:spChg chg="mod">
          <ac:chgData name="Scott Decker" userId="92f8d519ccc4459d" providerId="LiveId" clId="{96ED0F7C-3E5A-4C98-B532-D1DCFB7B829B}" dt="2020-11-14T18:52:22.138" v="3302" actId="20577"/>
          <ac:spMkLst>
            <pc:docMk/>
            <pc:sldMk cId="64267253" sldId="271"/>
            <ac:spMk id="2" creationId="{B7C5657C-1662-430A-9701-615FFA8DAF69}"/>
          </ac:spMkLst>
        </pc:spChg>
        <pc:spChg chg="mod">
          <ac:chgData name="Scott Decker" userId="92f8d519ccc4459d" providerId="LiveId" clId="{96ED0F7C-3E5A-4C98-B532-D1DCFB7B829B}" dt="2020-11-14T18:56:20.125" v="3802" actId="20577"/>
          <ac:spMkLst>
            <pc:docMk/>
            <pc:sldMk cId="64267253" sldId="271"/>
            <ac:spMk id="3" creationId="{425CF3A6-583A-4152-B673-E4A3204D1F33}"/>
          </ac:spMkLst>
        </pc:spChg>
      </pc:sldChg>
      <pc:sldChg chg="modSp mod">
        <pc:chgData name="Scott Decker" userId="92f8d519ccc4459d" providerId="LiveId" clId="{96ED0F7C-3E5A-4C98-B532-D1DCFB7B829B}" dt="2020-11-19T19:53:51.768" v="4936" actId="20577"/>
        <pc:sldMkLst>
          <pc:docMk/>
          <pc:sldMk cId="1584953784" sldId="272"/>
        </pc:sldMkLst>
        <pc:spChg chg="mod">
          <ac:chgData name="Scott Decker" userId="92f8d519ccc4459d" providerId="LiveId" clId="{96ED0F7C-3E5A-4C98-B532-D1DCFB7B829B}" dt="2020-11-19T19:53:51.768" v="4936" actId="20577"/>
          <ac:spMkLst>
            <pc:docMk/>
            <pc:sldMk cId="1584953784" sldId="272"/>
            <ac:spMk id="3" creationId="{6CB6FAEA-7B80-4A40-A8A3-B85F0FD38287}"/>
          </ac:spMkLst>
        </pc:spChg>
      </pc:sldChg>
      <pc:sldChg chg="modSp mod">
        <pc:chgData name="Scott Decker" userId="92f8d519ccc4459d" providerId="LiveId" clId="{96ED0F7C-3E5A-4C98-B532-D1DCFB7B829B}" dt="2020-11-14T18:48:10.803" v="2953" actId="20577"/>
        <pc:sldMkLst>
          <pc:docMk/>
          <pc:sldMk cId="2728151654" sldId="273"/>
        </pc:sldMkLst>
        <pc:spChg chg="mod">
          <ac:chgData name="Scott Decker" userId="92f8d519ccc4459d" providerId="LiveId" clId="{96ED0F7C-3E5A-4C98-B532-D1DCFB7B829B}" dt="2020-11-14T18:48:10.803" v="2953" actId="20577"/>
          <ac:spMkLst>
            <pc:docMk/>
            <pc:sldMk cId="2728151654" sldId="273"/>
            <ac:spMk id="3" creationId="{2983763F-6D91-4159-9416-874B19D9F276}"/>
          </ac:spMkLst>
        </pc:spChg>
      </pc:sldChg>
      <pc:sldChg chg="modSp mod">
        <pc:chgData name="Scott Decker" userId="92f8d519ccc4459d" providerId="LiveId" clId="{96ED0F7C-3E5A-4C98-B532-D1DCFB7B829B}" dt="2020-11-14T18:20:33.387" v="1821" actId="14"/>
        <pc:sldMkLst>
          <pc:docMk/>
          <pc:sldMk cId="987363280" sldId="279"/>
        </pc:sldMkLst>
        <pc:spChg chg="mod">
          <ac:chgData name="Scott Decker" userId="92f8d519ccc4459d" providerId="LiveId" clId="{96ED0F7C-3E5A-4C98-B532-D1DCFB7B829B}" dt="2020-11-14T18:20:33.387" v="1821" actId="14"/>
          <ac:spMkLst>
            <pc:docMk/>
            <pc:sldMk cId="987363280" sldId="279"/>
            <ac:spMk id="3" creationId="{6CB6FAEA-7B80-4A40-A8A3-B85F0FD38287}"/>
          </ac:spMkLst>
        </pc:spChg>
      </pc:sldChg>
      <pc:sldChg chg="del">
        <pc:chgData name="Scott Decker" userId="92f8d519ccc4459d" providerId="LiveId" clId="{96ED0F7C-3E5A-4C98-B532-D1DCFB7B829B}" dt="2020-11-14T18:51:18.713" v="3284" actId="2696"/>
        <pc:sldMkLst>
          <pc:docMk/>
          <pc:sldMk cId="2366308291" sldId="280"/>
        </pc:sldMkLst>
      </pc:sldChg>
      <pc:sldChg chg="del">
        <pc:chgData name="Scott Decker" userId="92f8d519ccc4459d" providerId="LiveId" clId="{96ED0F7C-3E5A-4C98-B532-D1DCFB7B829B}" dt="2020-11-14T18:51:18.713" v="3284" actId="2696"/>
        <pc:sldMkLst>
          <pc:docMk/>
          <pc:sldMk cId="3709673116" sldId="281"/>
        </pc:sldMkLst>
      </pc:sldChg>
      <pc:sldChg chg="del">
        <pc:chgData name="Scott Decker" userId="92f8d519ccc4459d" providerId="LiveId" clId="{96ED0F7C-3E5A-4C98-B532-D1DCFB7B829B}" dt="2020-11-14T18:51:18.713" v="3284" actId="2696"/>
        <pc:sldMkLst>
          <pc:docMk/>
          <pc:sldMk cId="3582490077" sldId="282"/>
        </pc:sldMkLst>
      </pc:sldChg>
      <pc:sldChg chg="del">
        <pc:chgData name="Scott Decker" userId="92f8d519ccc4459d" providerId="LiveId" clId="{96ED0F7C-3E5A-4C98-B532-D1DCFB7B829B}" dt="2020-11-14T18:51:18.713" v="3284" actId="2696"/>
        <pc:sldMkLst>
          <pc:docMk/>
          <pc:sldMk cId="4170277370" sldId="283"/>
        </pc:sldMkLst>
      </pc:sldChg>
      <pc:sldChg chg="del">
        <pc:chgData name="Scott Decker" userId="92f8d519ccc4459d" providerId="LiveId" clId="{96ED0F7C-3E5A-4C98-B532-D1DCFB7B829B}" dt="2020-11-14T18:51:34.675" v="3285" actId="2696"/>
        <pc:sldMkLst>
          <pc:docMk/>
          <pc:sldMk cId="3176752695" sldId="284"/>
        </pc:sldMkLst>
      </pc:sldChg>
      <pc:sldChg chg="del">
        <pc:chgData name="Scott Decker" userId="92f8d519ccc4459d" providerId="LiveId" clId="{96ED0F7C-3E5A-4C98-B532-D1DCFB7B829B}" dt="2020-11-14T18:51:18.713" v="3284" actId="2696"/>
        <pc:sldMkLst>
          <pc:docMk/>
          <pc:sldMk cId="319231013" sldId="285"/>
        </pc:sldMkLst>
      </pc:sldChg>
      <pc:sldChg chg="modSp new mod">
        <pc:chgData name="Scott Decker" userId="92f8d519ccc4459d" providerId="LiveId" clId="{96ED0F7C-3E5A-4C98-B532-D1DCFB7B829B}" dt="2020-11-14T18:30:50.532" v="1994" actId="12"/>
        <pc:sldMkLst>
          <pc:docMk/>
          <pc:sldMk cId="1659906304" sldId="286"/>
        </pc:sldMkLst>
        <pc:spChg chg="mod">
          <ac:chgData name="Scott Decker" userId="92f8d519ccc4459d" providerId="LiveId" clId="{96ED0F7C-3E5A-4C98-B532-D1DCFB7B829B}" dt="2020-11-14T18:18:09.579" v="1730" actId="20577"/>
          <ac:spMkLst>
            <pc:docMk/>
            <pc:sldMk cId="1659906304" sldId="286"/>
            <ac:spMk id="2" creationId="{A6500033-B2A5-4435-B358-7FD78EC11FB4}"/>
          </ac:spMkLst>
        </pc:spChg>
        <pc:spChg chg="mod">
          <ac:chgData name="Scott Decker" userId="92f8d519ccc4459d" providerId="LiveId" clId="{96ED0F7C-3E5A-4C98-B532-D1DCFB7B829B}" dt="2020-11-14T18:30:50.532" v="1994" actId="12"/>
          <ac:spMkLst>
            <pc:docMk/>
            <pc:sldMk cId="1659906304" sldId="286"/>
            <ac:spMk id="3" creationId="{A6E4F8D7-A63C-4625-A914-17DCE1429A24}"/>
          </ac:spMkLst>
        </pc:spChg>
      </pc:sldChg>
      <pc:sldChg chg="modSp new mod">
        <pc:chgData name="Scott Decker" userId="92f8d519ccc4459d" providerId="LiveId" clId="{96ED0F7C-3E5A-4C98-B532-D1DCFB7B829B}" dt="2020-11-14T20:03:19.366" v="4229" actId="20577"/>
        <pc:sldMkLst>
          <pc:docMk/>
          <pc:sldMk cId="676094650" sldId="287"/>
        </pc:sldMkLst>
        <pc:spChg chg="mod">
          <ac:chgData name="Scott Decker" userId="92f8d519ccc4459d" providerId="LiveId" clId="{96ED0F7C-3E5A-4C98-B532-D1DCFB7B829B}" dt="2020-11-14T20:03:19.366" v="4229" actId="20577"/>
          <ac:spMkLst>
            <pc:docMk/>
            <pc:sldMk cId="676094650" sldId="287"/>
            <ac:spMk id="2" creationId="{2A20168D-FB9D-43B6-A362-B7739045DDD3}"/>
          </ac:spMkLst>
        </pc:spChg>
        <pc:spChg chg="mod">
          <ac:chgData name="Scott Decker" userId="92f8d519ccc4459d" providerId="LiveId" clId="{96ED0F7C-3E5A-4C98-B532-D1DCFB7B829B}" dt="2020-11-14T20:03:12.657" v="4228" actId="313"/>
          <ac:spMkLst>
            <pc:docMk/>
            <pc:sldMk cId="676094650" sldId="287"/>
            <ac:spMk id="3" creationId="{9D176306-59BC-4E6E-9E78-B9BACCF6DD9B}"/>
          </ac:spMkLst>
        </pc:spChg>
      </pc:sldChg>
      <pc:sldChg chg="modSp new mod">
        <pc:chgData name="Scott Decker" userId="92f8d519ccc4459d" providerId="LiveId" clId="{96ED0F7C-3E5A-4C98-B532-D1DCFB7B829B}" dt="2020-11-14T20:49:02.250" v="4759" actId="20577"/>
        <pc:sldMkLst>
          <pc:docMk/>
          <pc:sldMk cId="1470256409" sldId="288"/>
        </pc:sldMkLst>
        <pc:spChg chg="mod">
          <ac:chgData name="Scott Decker" userId="92f8d519ccc4459d" providerId="LiveId" clId="{96ED0F7C-3E5A-4C98-B532-D1DCFB7B829B}" dt="2020-11-14T20:21:21.962" v="4329" actId="20577"/>
          <ac:spMkLst>
            <pc:docMk/>
            <pc:sldMk cId="1470256409" sldId="288"/>
            <ac:spMk id="2" creationId="{A8C107F8-3A58-4143-80A8-046916DBA8F3}"/>
          </ac:spMkLst>
        </pc:spChg>
        <pc:spChg chg="mod">
          <ac:chgData name="Scott Decker" userId="92f8d519ccc4459d" providerId="LiveId" clId="{96ED0F7C-3E5A-4C98-B532-D1DCFB7B829B}" dt="2020-11-14T20:49:02.250" v="4759" actId="20577"/>
          <ac:spMkLst>
            <pc:docMk/>
            <pc:sldMk cId="1470256409" sldId="288"/>
            <ac:spMk id="3" creationId="{E8782BD6-F967-4CE0-BD78-7BD5449295A1}"/>
          </ac:spMkLst>
        </pc:spChg>
      </pc:sldChg>
      <pc:sldChg chg="modSp new mod">
        <pc:chgData name="Scott Decker" userId="92f8d519ccc4459d" providerId="LiveId" clId="{96ED0F7C-3E5A-4C98-B532-D1DCFB7B829B}" dt="2020-11-14T20:57:13.313" v="4907" actId="20577"/>
        <pc:sldMkLst>
          <pc:docMk/>
          <pc:sldMk cId="4020595245" sldId="289"/>
        </pc:sldMkLst>
        <pc:spChg chg="mod">
          <ac:chgData name="Scott Decker" userId="92f8d519ccc4459d" providerId="LiveId" clId="{96ED0F7C-3E5A-4C98-B532-D1DCFB7B829B}" dt="2020-11-14T20:53:39.454" v="4788" actId="20577"/>
          <ac:spMkLst>
            <pc:docMk/>
            <pc:sldMk cId="4020595245" sldId="289"/>
            <ac:spMk id="2" creationId="{32092820-FA35-4F87-A5AB-89988D269694}"/>
          </ac:spMkLst>
        </pc:spChg>
        <pc:spChg chg="mod">
          <ac:chgData name="Scott Decker" userId="92f8d519ccc4459d" providerId="LiveId" clId="{96ED0F7C-3E5A-4C98-B532-D1DCFB7B829B}" dt="2020-11-14T20:57:13.313" v="4907" actId="20577"/>
          <ac:spMkLst>
            <pc:docMk/>
            <pc:sldMk cId="4020595245" sldId="289"/>
            <ac:spMk id="3" creationId="{CAC5CD11-BFC6-46E9-87EB-A9AE1101422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11/19/2020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11/19/2020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11/19/2020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11/19/2020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11/19/2020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11/19/2020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11/19/2020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11/19/2020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11/19/2020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11/19/2020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11/19/2020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11/19/2020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11/19/2020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11/19/2020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11/19/2020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11/19/2020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11/19/2020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11/19/2020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11/19/2020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11/19/2020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11/19/2020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9 – Spiritual Healing</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107F8-3A58-4143-80A8-046916DBA8F3}"/>
              </a:ext>
            </a:extLst>
          </p:cNvPr>
          <p:cNvSpPr>
            <a:spLocks noGrp="1"/>
          </p:cNvSpPr>
          <p:nvPr>
            <p:ph type="title"/>
          </p:nvPr>
        </p:nvSpPr>
        <p:spPr/>
        <p:txBody>
          <a:bodyPr/>
          <a:lstStyle/>
          <a:p>
            <a:r>
              <a:rPr lang="en-US" dirty="0"/>
              <a:t>Anointing of the Sick Nuances</a:t>
            </a:r>
          </a:p>
        </p:txBody>
      </p:sp>
      <p:sp>
        <p:nvSpPr>
          <p:cNvPr id="3" name="Content Placeholder 2">
            <a:extLst>
              <a:ext uri="{FF2B5EF4-FFF2-40B4-BE49-F238E27FC236}">
                <a16:creationId xmlns:a16="http://schemas.microsoft.com/office/drawing/2014/main" id="{E8782BD6-F967-4CE0-BD78-7BD5449295A1}"/>
              </a:ext>
            </a:extLst>
          </p:cNvPr>
          <p:cNvSpPr>
            <a:spLocks noGrp="1"/>
          </p:cNvSpPr>
          <p:nvPr>
            <p:ph idx="1"/>
          </p:nvPr>
        </p:nvSpPr>
        <p:spPr/>
        <p:txBody>
          <a:bodyPr>
            <a:normAutofit/>
          </a:bodyPr>
          <a:lstStyle/>
          <a:p>
            <a:r>
              <a:rPr lang="en-US" dirty="0"/>
              <a:t>Canon 844.2 says:</a:t>
            </a:r>
          </a:p>
          <a:p>
            <a:pPr marL="457200" lvl="1" indent="0">
              <a:buNone/>
            </a:pPr>
            <a:r>
              <a:rPr lang="en-US" dirty="0"/>
              <a:t>Whenever necessity requires it or true spiritual advantage suggests it, and provided that danger of error or of indifferentism is avoided, the Christian faithful for whom it is physically or morally impossible to approach a Catholic minister are permitted to receive the sacraments of penance, Eucharist, and anointing of the sick from non-Catholic ministers in whose Churches these sacraments are valid.</a:t>
            </a:r>
          </a:p>
          <a:p>
            <a:r>
              <a:rPr lang="en-US" dirty="0"/>
              <a:t>Canon 844.4 says:</a:t>
            </a:r>
          </a:p>
          <a:p>
            <a:pPr marL="457200" lvl="1" indent="0">
              <a:buNone/>
            </a:pPr>
            <a:r>
              <a:rPr lang="en-US" dirty="0"/>
              <a:t>If the danger of death is present or if, in the judgment of the diocesan bishop or conference of bishops, some other grave necessity urges it, Catholic ministers administer these same sacraments licitly also to other Christians not having full communion with the Catholic Church, who cannot approach a minister of their own community and who seek such on their own accord, provided that they manifest [understand] Catholic faith in respect to these sacraments and are properly disposed.</a:t>
            </a:r>
          </a:p>
          <a:p>
            <a:pPr marL="0" indent="0">
              <a:buNone/>
            </a:pPr>
            <a:endParaRPr lang="en-US" dirty="0"/>
          </a:p>
          <a:p>
            <a:endParaRPr lang="en-US" dirty="0"/>
          </a:p>
        </p:txBody>
      </p:sp>
      <p:sp>
        <p:nvSpPr>
          <p:cNvPr id="4" name="Footer Placeholder 3">
            <a:extLst>
              <a:ext uri="{FF2B5EF4-FFF2-40B4-BE49-F238E27FC236}">
                <a16:creationId xmlns:a16="http://schemas.microsoft.com/office/drawing/2014/main" id="{DC3F3C6E-AB8B-49C6-9DA8-12DEE34D686E}"/>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3DFC13F0-81B8-4E5C-92F2-DCF32BFF08CF}"/>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1470256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92820-FA35-4F87-A5AB-89988D269694}"/>
              </a:ext>
            </a:extLst>
          </p:cNvPr>
          <p:cNvSpPr>
            <a:spLocks noGrp="1"/>
          </p:cNvSpPr>
          <p:nvPr>
            <p:ph type="title"/>
          </p:nvPr>
        </p:nvSpPr>
        <p:spPr/>
        <p:txBody>
          <a:bodyPr/>
          <a:lstStyle/>
          <a:p>
            <a:r>
              <a:rPr lang="en-US" dirty="0"/>
              <a:t>Anointing of the Sick Nuances (continued)</a:t>
            </a:r>
          </a:p>
        </p:txBody>
      </p:sp>
      <p:sp>
        <p:nvSpPr>
          <p:cNvPr id="3" name="Content Placeholder 2">
            <a:extLst>
              <a:ext uri="{FF2B5EF4-FFF2-40B4-BE49-F238E27FC236}">
                <a16:creationId xmlns:a16="http://schemas.microsoft.com/office/drawing/2014/main" id="{CAC5CD11-BFC6-46E9-87EB-A9AE11014225}"/>
              </a:ext>
            </a:extLst>
          </p:cNvPr>
          <p:cNvSpPr>
            <a:spLocks noGrp="1"/>
          </p:cNvSpPr>
          <p:nvPr>
            <p:ph idx="1"/>
          </p:nvPr>
        </p:nvSpPr>
        <p:spPr/>
        <p:txBody>
          <a:bodyPr/>
          <a:lstStyle/>
          <a:p>
            <a:r>
              <a:rPr lang="en-US" dirty="0"/>
              <a:t>If you are unable to make a confession because you are unconscious, on a ventilator, etc., the Sacrament of the Anointing of the Sick will accomplish forgiveness of sins like the Sacrament </a:t>
            </a:r>
            <a:r>
              <a:rPr lang="en-US"/>
              <a:t>of Reconciliation.</a:t>
            </a:r>
            <a:endParaRPr lang="en-US" dirty="0"/>
          </a:p>
          <a:p>
            <a:r>
              <a:rPr lang="en-US" dirty="0"/>
              <a:t>However, Canon 1007 says:</a:t>
            </a:r>
          </a:p>
          <a:p>
            <a:pPr marL="457200" lvl="1" indent="0">
              <a:buNone/>
            </a:pPr>
            <a:r>
              <a:rPr lang="en-US" dirty="0"/>
              <a:t>The anointing of the sick is not to be conferred upon those who persevere obstinately in manifest [easily understood] grave sin.</a:t>
            </a:r>
          </a:p>
          <a:p>
            <a:pPr indent="-285750"/>
            <a:endParaRPr lang="en-US" dirty="0"/>
          </a:p>
          <a:p>
            <a:pPr marL="457200" lvl="1" indent="0">
              <a:buNone/>
            </a:pPr>
            <a:endParaRPr lang="en-US" dirty="0"/>
          </a:p>
          <a:p>
            <a:endParaRPr lang="en-US" dirty="0"/>
          </a:p>
        </p:txBody>
      </p:sp>
      <p:sp>
        <p:nvSpPr>
          <p:cNvPr id="4" name="Footer Placeholder 3">
            <a:extLst>
              <a:ext uri="{FF2B5EF4-FFF2-40B4-BE49-F238E27FC236}">
                <a16:creationId xmlns:a16="http://schemas.microsoft.com/office/drawing/2014/main" id="{84A7449A-C104-4E4E-8D0A-064A3925DDFA}"/>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BC6B377E-035D-4AD9-88D1-224174C191EC}"/>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4020595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a:bodyPr>
          <a:lstStyle/>
          <a:p>
            <a:pPr marL="0" indent="0" algn="l" rtl="0">
              <a:buNone/>
            </a:pPr>
            <a:r>
              <a:rPr lang="en-US" sz="2400" dirty="0"/>
              <a:t>We thank you, Loving Father, for your providential mercy.  In this sacrament, you provide us with the healing balm that repairs our spiritual and physical wounds.  May all </a:t>
            </a:r>
            <a:r>
              <a:rPr lang="en-US" sz="2400" dirty="0" err="1"/>
              <a:t>thos</a:t>
            </a:r>
            <a:r>
              <a:rPr lang="en-US" sz="2400" dirty="0"/>
              <a:t> who suffer from infirmities of mind, body, or soul experience the healing grace of this holy anointing.  Let us pray, Glory be to the Father, to the Son and to the Holy Spirit, as it was in the beginning, is now, and ever shall be, world without end.</a:t>
            </a:r>
          </a:p>
          <a:p>
            <a:pPr marL="0" indent="0" algn="l" rtl="0">
              <a:buNone/>
            </a:pPr>
            <a:br>
              <a:rPr lang="en-US" sz="2400" dirty="0"/>
            </a:b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a:bodyPr>
          <a:lstStyle/>
          <a:p>
            <a:pPr marL="0" indent="0">
              <a:buNone/>
            </a:pPr>
            <a:r>
              <a:rPr lang="en-US" sz="2400" dirty="0"/>
              <a:t>Merciful Father, in your tender care for humanity, you provided us with a sacrament to heal both our physical and spiritual infirmities.  We entrust to your care all of those who are suffering especially those who are preparing for their journey home.  We ask this in your Son’s name.</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fontScale="92500"/>
          </a:bodyPr>
          <a:lstStyle/>
          <a:p>
            <a:r>
              <a:rPr lang="en-US" dirty="0"/>
              <a:t>Where can you find Indulgences in the Catechism?</a:t>
            </a:r>
          </a:p>
          <a:p>
            <a:pPr lvl="1"/>
            <a:r>
              <a:rPr lang="en-US" dirty="0"/>
              <a:t>CCC 1471 – 1479</a:t>
            </a:r>
          </a:p>
          <a:p>
            <a:pPr lvl="1"/>
            <a:r>
              <a:rPr lang="en-US" sz="1600" b="0" u="none" strike="noStrike" baseline="0" dirty="0"/>
              <a:t>Enchiridion </a:t>
            </a:r>
            <a:r>
              <a:rPr lang="en-US" sz="1600" b="0" u="none" strike="noStrike" baseline="0" dirty="0" err="1"/>
              <a:t>Indulgentiarum</a:t>
            </a:r>
            <a:r>
              <a:rPr lang="en-US" sz="1600" b="0" u="none" strike="noStrike" baseline="0" dirty="0"/>
              <a:t> (Manual of Indulgences)</a:t>
            </a:r>
            <a:endParaRPr lang="en-US" dirty="0"/>
          </a:p>
          <a:p>
            <a:r>
              <a:rPr lang="en-US" dirty="0"/>
              <a:t>Before talking about where Indulgences is in the Bible, I want to discuss “Development of Doctrine”</a:t>
            </a:r>
          </a:p>
          <a:p>
            <a:pPr lvl="1"/>
            <a:r>
              <a:rPr lang="en-US" dirty="0"/>
              <a:t>Trinity</a:t>
            </a:r>
          </a:p>
          <a:p>
            <a:pPr lvl="1"/>
            <a:r>
              <a:rPr lang="en-US" dirty="0"/>
              <a:t>Papal Infallibility</a:t>
            </a:r>
          </a:p>
          <a:p>
            <a:pPr lvl="1"/>
            <a:r>
              <a:rPr lang="en-US" dirty="0"/>
              <a:t>Immaculate Conception</a:t>
            </a:r>
          </a:p>
          <a:p>
            <a:pPr lvl="1"/>
            <a:r>
              <a:rPr lang="en-US" dirty="0"/>
              <a:t>Assumption of Mary</a:t>
            </a:r>
          </a:p>
          <a:p>
            <a:pPr lvl="1"/>
            <a:r>
              <a:rPr lang="en-US" dirty="0"/>
              <a:t>On and on and on</a:t>
            </a:r>
          </a:p>
          <a:p>
            <a:r>
              <a:rPr lang="en-US" dirty="0"/>
              <a:t>There are “warrants” in the Bible, without expressed discussion of the doctrine.</a:t>
            </a:r>
          </a:p>
          <a:p>
            <a:pPr marL="57150" indent="0">
              <a:buNone/>
            </a:pPr>
            <a:endParaRPr lang="en-US" dirty="0"/>
          </a:p>
          <a:p>
            <a:endParaRPr lang="en-US" dirty="0"/>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a:bodyPr>
          <a:lstStyle/>
          <a:p>
            <a:r>
              <a:rPr lang="en-US" dirty="0"/>
              <a:t>Revelation ended with the last of the Apostles, but official teachings continued to develop.</a:t>
            </a:r>
          </a:p>
          <a:p>
            <a:r>
              <a:rPr lang="en-US" dirty="0"/>
              <a:t>Development of is seen in the Bible itself – Acts 15 on the Council of Jerusalem.</a:t>
            </a:r>
          </a:p>
          <a:p>
            <a:r>
              <a:rPr lang="en-US" dirty="0"/>
              <a:t>Christ’s teachings had to be applied to the current situation while remaining true to the original teachings.</a:t>
            </a:r>
          </a:p>
          <a:p>
            <a:pPr lvl="2"/>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987363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00033-B2A5-4435-B358-7FD78EC11FB4}"/>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A6E4F8D7-A63C-4625-A914-17DCE1429A24}"/>
              </a:ext>
            </a:extLst>
          </p:cNvPr>
          <p:cNvSpPr>
            <a:spLocks noGrp="1"/>
          </p:cNvSpPr>
          <p:nvPr>
            <p:ph idx="1"/>
          </p:nvPr>
        </p:nvSpPr>
        <p:spPr/>
        <p:txBody>
          <a:bodyPr>
            <a:normAutofit fontScale="92500" lnSpcReduction="20000"/>
          </a:bodyPr>
          <a:lstStyle/>
          <a:p>
            <a:r>
              <a:rPr lang="en-US" dirty="0"/>
              <a:t>Warrants for the doctrine of Indulgences</a:t>
            </a:r>
          </a:p>
          <a:p>
            <a:pPr lvl="1"/>
            <a:r>
              <a:rPr lang="en-US" dirty="0"/>
              <a:t>Even after forgiveness, temporal punishment remains – 2 Samuel 12:13-14</a:t>
            </a:r>
          </a:p>
          <a:p>
            <a:pPr marL="914400" lvl="2" indent="0">
              <a:buNone/>
            </a:pPr>
            <a:r>
              <a:rPr lang="en-US" dirty="0"/>
              <a:t>David said to Nathan, “I have sinned against the Lord.” And Nathan said to David, “The Lord also has put away your sin; you shall not die. Nevertheless, because by this deed you have utterly scorned the Lord, the child that is born to you shall die.”</a:t>
            </a:r>
          </a:p>
          <a:p>
            <a:pPr lvl="1"/>
            <a:r>
              <a:rPr lang="en-US" dirty="0"/>
              <a:t>Apostle have the ability to “bind and loose” – Matthew 16:19 and 18:18</a:t>
            </a:r>
          </a:p>
          <a:p>
            <a:pPr marL="914400" lvl="2" indent="0">
              <a:buNone/>
            </a:pPr>
            <a:r>
              <a:rPr lang="en-US" dirty="0"/>
              <a:t>Binding and Loosing was the power to “forbid” and “allow,” respectively.  John is the only Gospel that talks about sins being forgiven or retained.</a:t>
            </a:r>
          </a:p>
          <a:p>
            <a:pPr marL="800100" lvl="1"/>
            <a:r>
              <a:rPr lang="en-US" dirty="0"/>
              <a:t>Ability to influence the time in purgatory – 2 Maccabee 12:42-46</a:t>
            </a:r>
          </a:p>
          <a:p>
            <a:pPr marL="971550" lvl="2" indent="0">
              <a:buNone/>
            </a:pPr>
            <a:r>
              <a:rPr lang="en-US" dirty="0"/>
              <a:t>Turning to supplication, they prayed that the sinful deed might be fully blotted out. The noble Judas exhorted the people to keep themselves free from sin, for they had seen with their own eyes what had happened because of the sin of those who had fallen. He then took up a collection among all his soldiers, amounting to two thousand silver drachmas, which he sent to Jerusalem to provide for an expiatory sacrifice. In doing this he acted in a very excellent and noble way, inasmuch as he had the resurrection in mind; for if he were not expecting the fallen to rise again, it would have been superfluous and foolish to pray for the dead. But if he did this with a view to the splendid reward that awaits those who had gone to rest in godliness, it was a holy and pious thought. Thus he made atonement for the dead that they might be absolved from their sin.</a:t>
            </a:r>
          </a:p>
          <a:p>
            <a:pPr marL="1371600" lvl="3" indent="0">
              <a:buNone/>
            </a:pPr>
            <a:endParaRPr lang="en-US" sz="1400" dirty="0"/>
          </a:p>
          <a:p>
            <a:pPr marL="800100" lvl="1"/>
            <a:endParaRPr lang="en-US" dirty="0"/>
          </a:p>
          <a:p>
            <a:endParaRPr lang="en-US" dirty="0"/>
          </a:p>
        </p:txBody>
      </p:sp>
      <p:sp>
        <p:nvSpPr>
          <p:cNvPr id="4" name="Footer Placeholder 3">
            <a:extLst>
              <a:ext uri="{FF2B5EF4-FFF2-40B4-BE49-F238E27FC236}">
                <a16:creationId xmlns:a16="http://schemas.microsoft.com/office/drawing/2014/main" id="{2FC24508-FB5A-414B-A74D-215637655DA5}"/>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45A673CC-9B76-47E3-ABE2-D0295750475E}"/>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659906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lnSpcReduction="10000"/>
          </a:bodyPr>
          <a:lstStyle/>
          <a:p>
            <a:r>
              <a:rPr lang="en-US" dirty="0"/>
              <a:t>Penance is a Sacrament of Healing to overcome the weakness towards sin that remain even after Baptism</a:t>
            </a:r>
          </a:p>
          <a:p>
            <a:r>
              <a:rPr lang="en-US" dirty="0"/>
              <a:t>Despite the Israelites breaking numerous covenants, God always allowed for the restoration of the relationship</a:t>
            </a:r>
          </a:p>
          <a:p>
            <a:r>
              <a:rPr lang="en-US" dirty="0"/>
              <a:t>Penance under the new covenant is easier than penance under the old covenant</a:t>
            </a:r>
          </a:p>
          <a:p>
            <a:r>
              <a:rPr lang="en-US" dirty="0"/>
              <a:t>Forgiving sins was only possible by God, until Jesus shared this power with the Apostles</a:t>
            </a:r>
          </a:p>
          <a:p>
            <a:r>
              <a:rPr lang="en-US" dirty="0"/>
              <a:t>When we confess to the priest, he is acting in the person of Christ the head</a:t>
            </a:r>
          </a:p>
          <a:p>
            <a:r>
              <a:rPr lang="en-US" dirty="0"/>
              <a:t>To be forgiven, one get right with God, the Church, one’s self and one’s neighbor.</a:t>
            </a:r>
          </a:p>
          <a:p>
            <a:r>
              <a:rPr lang="en-US" dirty="0"/>
              <a:t>Temporal punishment can be reduced or eliminated by Indulgences.</a:t>
            </a:r>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There is a difference between mortal and venial sins and between perfect contrition and </a:t>
            </a:r>
            <a:r>
              <a:rPr lang="en-US" sz="2400"/>
              <a:t>imperfect contrition</a:t>
            </a:r>
            <a:endParaRPr lang="en-US" sz="2400" dirty="0"/>
          </a:p>
          <a:p>
            <a:r>
              <a:rPr lang="en-US" sz="2400" dirty="0"/>
              <a:t>There are connections between Penance and the rest of the sacraments</a:t>
            </a:r>
          </a:p>
          <a:p>
            <a:r>
              <a:rPr lang="en-US" sz="2400" dirty="0"/>
              <a:t>The primary purpose of the Anointing of the Sick is healing the soul</a:t>
            </a:r>
          </a:p>
          <a:p>
            <a:r>
              <a:rPr lang="en-US" sz="2400" dirty="0"/>
              <a:t>In the New Covenant, suffering is redemptive</a:t>
            </a:r>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168D-FB9D-43B6-A362-B7739045DDD3}"/>
              </a:ext>
            </a:extLst>
          </p:cNvPr>
          <p:cNvSpPr>
            <a:spLocks noGrp="1"/>
          </p:cNvSpPr>
          <p:nvPr>
            <p:ph type="title"/>
          </p:nvPr>
        </p:nvSpPr>
        <p:spPr/>
        <p:txBody>
          <a:bodyPr/>
          <a:lstStyle/>
          <a:p>
            <a:r>
              <a:rPr lang="en-US" dirty="0"/>
              <a:t>What are Grave Matters?</a:t>
            </a:r>
          </a:p>
        </p:txBody>
      </p:sp>
      <p:sp>
        <p:nvSpPr>
          <p:cNvPr id="3" name="Content Placeholder 2">
            <a:extLst>
              <a:ext uri="{FF2B5EF4-FFF2-40B4-BE49-F238E27FC236}">
                <a16:creationId xmlns:a16="http://schemas.microsoft.com/office/drawing/2014/main" id="{9D176306-59BC-4E6E-9E78-B9BACCF6DD9B}"/>
              </a:ext>
            </a:extLst>
          </p:cNvPr>
          <p:cNvSpPr>
            <a:spLocks noGrp="1"/>
          </p:cNvSpPr>
          <p:nvPr>
            <p:ph idx="1"/>
          </p:nvPr>
        </p:nvSpPr>
        <p:spPr/>
        <p:txBody>
          <a:bodyPr/>
          <a:lstStyle/>
          <a:p>
            <a:r>
              <a:rPr lang="en-US" dirty="0"/>
              <a:t>CCC 1858 - Grave matter is specified by the Ten Commandments, corresponding to the answer of Jesus to the rich young man: “Do not kill, Do not commit adultery, Do not steal, Do not bear false witness, Do not defraud, Honor your father and your mother.” The gravity of sins is more or less great: murder is graver than theft. One must also take into account who is wronged: violence against parents is in itself graver than violence against a stranger.</a:t>
            </a:r>
          </a:p>
          <a:p>
            <a:r>
              <a:rPr lang="en-US" dirty="0"/>
              <a:t>CCC 2083 – 2557 (121 pages in my CCC) – Goes through each of the Commandments and speaks of different items that are offenses against the various commandments</a:t>
            </a:r>
          </a:p>
          <a:p>
            <a:pPr lvl="1"/>
            <a:r>
              <a:rPr lang="en-US" dirty="0"/>
              <a:t>For example the sixth commandment, “you shall not commit adultery,” begins at CCC 2331.  Beginning at 2380 is a section titled “Offenses against the Dignity of Marriage.”</a:t>
            </a:r>
          </a:p>
        </p:txBody>
      </p:sp>
      <p:sp>
        <p:nvSpPr>
          <p:cNvPr id="4" name="Footer Placeholder 3">
            <a:extLst>
              <a:ext uri="{FF2B5EF4-FFF2-40B4-BE49-F238E27FC236}">
                <a16:creationId xmlns:a16="http://schemas.microsoft.com/office/drawing/2014/main" id="{D6CAEF28-F251-4767-8DF2-2904DC5DF1DB}"/>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61C0698-5E32-4A56-B0F2-AFA56E9CE67D}"/>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67609465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13532</TotalTime>
  <Words>1339</Words>
  <Application>Microsoft Office PowerPoint</Application>
  <PresentationFormat>Widescreen</PresentationFormat>
  <Paragraphs>88</Paragraphs>
  <Slides>12</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Things Left Open from Last Week</vt:lpstr>
      <vt:lpstr>Things Left Open from Last Week</vt:lpstr>
      <vt:lpstr>Last Week’s Lesson</vt:lpstr>
      <vt:lpstr>Introduction to Tonight’s Video</vt:lpstr>
      <vt:lpstr>Thoughts from the Review or Discussion Questions? </vt:lpstr>
      <vt:lpstr>What are Grave Matters?</vt:lpstr>
      <vt:lpstr>Anointing of the Sick Nuances</vt:lpstr>
      <vt:lpstr>Anointing of the Sick Nuances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66</cp:revision>
  <cp:lastPrinted>2019-10-10T19:29:44Z</cp:lastPrinted>
  <dcterms:created xsi:type="dcterms:W3CDTF">2017-09-26T22:01:53Z</dcterms:created>
  <dcterms:modified xsi:type="dcterms:W3CDTF">2020-11-19T20:15:38Z</dcterms:modified>
</cp:coreProperties>
</file>